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1" r:id="rId8"/>
    <p:sldId id="260" r:id="rId9"/>
    <p:sldId id="263" r:id="rId10"/>
    <p:sldId id="264" r:id="rId11"/>
    <p:sldId id="266" r:id="rId12"/>
    <p:sldId id="267" r:id="rId13"/>
    <p:sldId id="314" r:id="rId14"/>
    <p:sldId id="315" r:id="rId15"/>
    <p:sldId id="293" r:id="rId16"/>
    <p:sldId id="295" r:id="rId17"/>
    <p:sldId id="268" r:id="rId18"/>
    <p:sldId id="296" r:id="rId19"/>
    <p:sldId id="269" r:id="rId20"/>
    <p:sldId id="271" r:id="rId21"/>
    <p:sldId id="272" r:id="rId22"/>
    <p:sldId id="277" r:id="rId23"/>
    <p:sldId id="273" r:id="rId24"/>
    <p:sldId id="276" r:id="rId25"/>
    <p:sldId id="282" r:id="rId26"/>
    <p:sldId id="279" r:id="rId27"/>
    <p:sldId id="281" r:id="rId28"/>
    <p:sldId id="286" r:id="rId29"/>
    <p:sldId id="278" r:id="rId30"/>
    <p:sldId id="283" r:id="rId31"/>
    <p:sldId id="284" r:id="rId32"/>
    <p:sldId id="285" r:id="rId33"/>
    <p:sldId id="287" r:id="rId34"/>
    <p:sldId id="274" r:id="rId35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9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1392 828,'-12'22,"10"-18,0 0,0 0,0 0,0-1,1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1319 866,'-22'25,"18"-20,0-1,1 0,0 0,1-1,1 0,-2 0,6-5,0-1,0 1,-1 5,0 0,1 1,1 0,0 0,-1-1,-1 1,0-1,0 2,-1-1,0-1,0 0,2-2,0-3,0 2,2 1,-1-1,0 1,0 0,0-1,0 1,0-1,0 1,1 0,-1-1,-1 0,0-2,-2-1,2 1,0 0,0-1,-2-1,2 0,0 0,1 2,-1 0,0-1,-1 0,0-1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1421 930,'-3'16,"6"-17,-1-2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1418 919,'4'11,"-2"-7,0 1,-1 0,1 0,-1-2,-1 0,1 1,0-1,-1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1428 917,'8'15,"-6"-11,0-1,0 0,-1 0,0 0,0 0,0 0,0 0,0 0,1 0,-1 0,0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1943 956,'-7'12,"5"-9,1 0,2 0,-1 0,0 0,0 0,0 0,0 1,0-1,3 0,0-1,0-2,0 0,0-1,0-1,0-1,0 2,0 0,0 1,1 0,-1 0,0 1,0-1,0 3,0-1,0-1,0 0,0 0,0-1,0-1,0 1,0-2,-1-1,0 0,0 0,-1 0,1 0,-1 0,-2 0,1 0,-1 0,2 0,-4 1,-1 1,1-1,0 1,0 0,0 1,0 3,0-1,0-1,0-2,0 1,0 0,0 0,-1 1,1 0,0-1,0-2,1-1,-1 0,0 2,0 0,0-1,0 1,1-2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1949 978,'2'0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1991 979,'2'0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1950 974,'11'-11,"-7"8,-1 1,1-1,-1 1,0 1,0 1,-1 3,1 0,-1 0,0 0,0 0,1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1997 959,'2'0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1950 977,'2'0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1995 979,'-1'-11,"0"8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1475 870,'21'2,"-18"-2,0 0,0 0,0 0,1 0,-1 0,0 1,0-1,1 0,-1 0,0 0,-1 3,0 0,1-1,-1 1,1 0,0 1,1 0,-2-1,1-1,-1 1,0 0,1-1,-1 1,1 0,0-1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1989 970,'1'9,"2"-9,-2-4,-1 0,0 1,0 0,0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1971 974,'-1'19,"3"-23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1973 975,'0'12,"0"-16,0 1,-1 0,1 0,-1 6,1 0,0 0,0-7,0 1,0 0,0 0,2 6,-1 0,-1 0,0 1,0-1,0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1605 586,'-11'2,"8"0,0 0,0 1,0-1,0-1,2 2,1 1,-2-1,0 0,1 0,0 0,0 0,0 0,-1 0,0 0,1 0,1 0,0 0,0 0,0 0,1 0,2-1,-2 1,0 1,0-1,1 0,-1 0,2 0,0-1,0-2,0-3,-1-1,1 1,-1 0,1-1,-1 1,1 1,-1-1,1 1,0 1,0 0,-2-2,0 0,-1 0,1 0,0 0,-1 0,1 0,-1 0,2-1,-1 1,-1 0,1-1,1 1,-1 0,0 0,0 0,-2 0,0 0,-2 1,0 1,0-2,0 1,0-1,0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1602 607,'-11'-9,"8"9,-1 0,0 1,0 1,2 2,1-1,-1 0,1 0,-1 1,1-1,1 0,2 0,1 0,0-1,0-1,0 1,0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1587 630,'4'10,"-7"-9,0 0,-1-1,1-1,-1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1822 540,'-9'23,"10"-20,-1 0,2 1,2-2,-1-1,0 0,0-1,0 0,1 0,-1-2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1844 561,'3'20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1577 627,'21'1,"-18"0,0 0,0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1575 617,'23'6,"-19"-5,-1 0,1-1,-1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1453 926,'23'31,"-20"-28,0-1,0 1,1 1,-1-1,-5-6,5 2,0 0,0 0,0 1,1-1,1 1,-2-1,3 1,-2 0,1 1,-2-1,0 1,1 0,-1 0,0-1,-1-3,-1-1,0 1,0-1,0 1,0-1,-1 1,1 0,0 0,1-1,1 0,0 2,1-1,-1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1575 628,'17'7,"-14"-7,0 0,0 1,0-1,2 0,-2 0,0 1,1-2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1464 770,'13'-5,"-9"5,-1 0,2 1,-1 0,0-1,-1 0,1 0,-1 0,0 0,1 0,-1 0,0 1,0 1,0 1,0 1,0 1,-1-2,-1 0,1 0,-1 0,1 0,0 1,0-1,1 1,-1-1,-1 0,2 0,0-2,-3 2,-2 0,0 0,0 1,0 1,0 0,1-1,1-1,-1 1,0 1,-1 0,2-2,-1 2,0-1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1370 959,'19'23,"-16"-20,-1 0,0 0,1 1,-1-1,0 0,1-2,-1-4,1 3,0-1,0 1,0 0,1 0,-1 0,0 0,1 1,-1-1,0 0,0 0,1 0,-1-1,0 1,0-3,-2 0,1 0,1-2,-1 2,0 0,1 0,0 0,0-1,-1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1421 874,'2'0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1501 818,'2'0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1417 777,'2'0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1508 916,'2'0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1422 874,'11'-9,"-8"7,0-1,0 0,0 1,0-1,0 1,0 0,0 0,0 0,0 1,0-2,0 1,0-1,0 2,0-1,0-1,0 1,0 0,0 0,-1-1,1 2,0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1390 832,'19'1,"-14"-1,-2 0,0 0,1 0,-1 0,0-1,0 1,0 0,1 1,-1-1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1420 780,'-1'12,"1"-9,0 0,0 0,1 1,-1-1,0 0,0 1,0-1,0 2,0-1,0-1,0 0,0 0,0 0,1 0,-1 0,0 0,0 0,0 0,0 0,-1 0,2 0,-1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1417 773,'2'0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1502 819,'2'0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1420 873,'2'0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1421 826,'12'-1,"-9"2,0 1,0-1,0 0,-1 2,0 0,0 0,-1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1420 827,'17'1,"-14"1,0 0,0 1,-1 0,-1 0,1 0,-2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1420 828,'18'5,"-15"-3,0 1,0 0,-1 0,0 0,-2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2515 962,'2'0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1418 873,'11'7,"-8"-5,0 0,0 0,0-1,0 1,0-1,0 0,0 1,1 0,-1-1,0 0,0 0,0 1,0-1,0 2,0-2,0 1,0-1,0 0,0 1,0-1,0 1,0 0,0 0,0-1,0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1421 868,'0'10,"0"-7,0 0,0 0,0 0,0 0,0 0,0 0,0 1,0 0,0-1,0 0,0 0,0 0,1 0,-1 1,0-1,0 0,0 1,0-1,0 0,0 0,0 0,0 0,0 0,0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1446 829,'12'18,"-11"-15,1 0,1 1,-2-1,2 2,-1-2,1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1421 826,'12'1,"-9"0,0 0,0 0,0 0,0 0,0 1,0 1,-2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1435 832,'19'10,"-17"-7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1444 859,'7'11,"-5"-8,-1 1,-1 0,-1-1,1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1443 856,'8'17,"-8"-12,0-1,0 0,-1-1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1857 733,'0'27,"0"-19,0-2,0 2,0-1,-1 0,1 0,0 1,0-4,0-1,0 5,0-5,0 0,0 3,0-1,0-1,0 0,1 1,-1-1,0 1,1-1,-1 0,0 0,0-1,0 0,1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1849 737,'30'-6,"-26"6,1 0,-2 0,1 0,1 0,-1 0,0-1,1 1,0-1,0 0,-1 0,-1 1,3-1,-3 1,1-1,0 1,0 0,-1 0,1-1,-1 1,1 0,0 0,-1 0,0-1,0 1,0-1,0 1,2 0,-1-1,-1 1,2 0,-2 0,0 1,0-1,1 2,-1-1,0-1,0 0,-1 4,-1-1,-1 0,1 1,-1 0,0 0,1 3,0-3,-1 0,0-1,1 4,-1-1,0 1,1-2,-1 1,0-1,1 1,-1-1,0 1,0-3,0 0,0 2,-1 3,2-2,-1-2,0 0,1 0,-1 0,1 0,-1 0,0 0,1 0,-1 0,0-1,0 0,0 0,-2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1861 892,'25'3,"-21"-4,1 1,-2 0,1 0,3 0,1-1,-1 1,1-1,-2 1,1-1,0 1,-1 0,1-1,-2 1,0 0,-1-1,0 1,0-1,0 1,1-1,0 0,-1 1,0 0,-1 0,0-1,0 1,0 0,1 0,-1 0,0 0,1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1856 795,'34'-6,"-30"6,2-1,-1 1,1 0,-1 0,1 0,-2-1,5 1,-6-1,4 0,-2 1,1 0,-1 0,1 0,-2-1,1 1,-1 0,0 0,0 0,0 0,0 0,-1 0,0 0,0 0,0 0,2 1,-2 0,0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1853 841,'31'-2,"-25"2,-2 0,-1 0,1 0,-1 0,5 0,-4 0,0 0,0 0,-1 0,3-1,0 1,0 0,-1 0,1 0,-3 0,5 0,-3 0,2-1,-3 0,3 0,-2 1,0 0,-1 0,0 0,0 0,-1 0,2 0,-2 1,0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1907 729,'5'16,"-5"-12,1 0,0 0,-1 1,1-1,-1 1,1 0,-1-2,0 0,1 2,-1-2,1 1,0-1,0 2,-1 0,1-1,0 2,-1-1,1 0,-1 0,0-1,0 0,0 0,0 0,-1 0,1 0,1 0,-1 0,0 0,0 0,1 0,-1-1,0 1,0-1,1 1,-1-1,1 1,-1-1,1 0,-4-7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1363 887,'16'13,"-14"-10,0 0,0 0,1 0,0-1,-1 1,0 0,0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1962 727,'3'14,"-2"-9,-1-1,1 1,0 0,0 0,-1 1,1-2,-1-1,1 4,0-4,-1 0,1 0,-1 0,1 2,-1-2,1 5,-1-5,1 2,0-2,-1 2,1 0,-1 0,1-1,-1 0,0-1,0 0,0 1,1-1,-1 0,0 0,0 1,1-1,-1 0,0 0,1 2,-1-2,1 1,-1-1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1946 805,'6'1,"-9"0,3 3,0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1946 808,'2'0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1945 811,'2'0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1946 811,'0'3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1946 814,'2'0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1947 814,'1'-6,"-1"9,-1-6,1 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1942 755,'3'16,"-2"-12,0-1,0 1,-1-1,1 0,-1 0,2 1,-2-1,1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1944 752,'-6'15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1941 754,'2'0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1403 926,'20'-1,"-16"1,-1 0,1-1,-1 1,0 0,0 0,0 0,-1-3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1894 762,'20'19,"-17"-16,1 1,0-1,0 0,0 0,-1-1,0 0,0 0,1 1,-1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1893 766,'7'22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1894 815,'24'-4,"-19"3,-1 1,0 1,0-1,0 0,-1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1910 801,'-17'16,"20"-15,2-1,0-1,-2 1,1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1949 811,'-27'30,"24"-27,0-1,-2 2,1 0,1 0,1-1,-1 0,2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1894 852,'13'15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1948 817,'2'9,"-2"-6,0 0,1 0,-1 0,0 0,0 0,1 0,-1 0,1 0,-1 0,0 0,-1 0,1 0,-3-4,1-2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1942 853,'12'19,"-10"-22,1-4,-2 3,1 0,-1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1945 812,'15'4,"-12"-2,1 1,0 0,-1 0,0 0,0-1,0 1,0 0,0-1,0 0,0-1,0 1,0-1,0 0,0 0,0 1,-6-1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2009 844,'9'16,"-12"-15,-2-2,1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1444 930,'8'-21,"-7"18,-1 0,1 0,0 0,1-2,-1 2,1 0,0 0,-1 0,0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1949 817,'15'-2,"-12"2,1 0,-1 0,0 0,1-1,-1 1,0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1985 808,'16'7,"-19"-4,-1 0,1-1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1943 810,'17'-21,"-15"17,0 1,0 0,0 0,1-2,1 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1969 760,'9'11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1079 1419,'-4'-11,"4"8,-1-1,1-1,0 2,0-1,0 1,0-1,0 1,0-1,0 1,0 0,0 0,0 0,0 0,0 0,-1 0,0-1,1 0,-1 1,1 0,0 0,0 0,1 0,-1 0,1 0,-1 0,3 1,0 2,0-1,1 1,-1 0,0 0,0 0,0 0,1 1,0-2,-1 1,1-1,-1 0,0 1,2-1,-1 0,0 1,0 0,-1-1,1 2,0-1,0 0,0 0,0 0,-1-1,1 1,0 0,0-1,-1 1,0 0,0-1,0 1,0 0,0-1,-3-2,-1 0,1 0,-1-1,1 0,-1 0,1-1,0 2,0 0,0 0,0-1,0 1,0-1,0 1,0 0,0-2,1 2,-1-2,0 2,1 0,-1-1,-1 0,1 1,0 0,0 0,0 0,1-1,-1 1,-1 0,2 0,2 2,0 1,1 0,-1 1,0-1,1 1,-1-2,0 1,0 0,1 0,-1 1,0-1,0 1,0-1,1 0,0 0,-1 0,0 0,1 0,-1 0,0 0,1 0,0 0,-1 1,1-2,1 0,-2 0,1 0,-1 0,0 0,1 0,0 0,1 0,0 0,-1 0,0 1,-1 1,0 0,1 1,-1-2,0 1,0 0,0 0,1-1,-1 1,1-1,1 0,-2 0,0 0,1 0,-1 0,0 0,0 0,0 0,0 0,0 0,0 0,0 0,1 0,-1 1,0-2,0 3,0-1,-3 2,0 0,-1 0,1 0,0 2,-1-1,1-1,0 1,1 1,-1-2,0 0,-1 0,1 1,-1-1,1 0,0 1,0-1,-1 0,1 0,0 1,0-1,0 1,0-1,0 0,0 0,0 1,0 0,0-1,1 0,-1 0,-2 0,5-3,0 1,0 0,0-1,0 0,0 1,0-1,0 1,0-1,0 0,0 1,1-1,-1 0,1 0,0 1,-1-1,1 1,-1-1,0 0,0 0,0 0,1 0,-1 0,0 0,0 0,0-1,0 1,1-1,-1 0,0 0,0 0,0 1,0 0,-4-3,4 1,0 2,0 1,0-1,0 0,0 1,1-1,0 0,-1 0,0 0,0 0,0 0,0 0,0 0,0 0,0 0,0 0,1 0,-1 0,0 0,1 0,-1 0,0 0,0 0,0 0,0 0,0 0,0 0,0 0,0 0,0 0,0 0,0-1,0 1,0 0,0 0,1 1,-1-1,-1 3,-1 0,-1 0,0 0,1 0,-1 0,0 0,0 0,0 1,0 0,1-1,-2 0,1 0,0 0,0 2,-1-2,1 0,0 0,0 0,0 0,0 1,0-1,0 1,0-1,0 0,0 1,0-1,0 0,0 0,0 1,0 0,0-1,0 0,0 0,3-2,0-1,1-1,-1 0,0 1,0-1,1 1,0 0,-1 0,0 0,0 0,0 0,0 0,0 0,0 0,1-1,-1 0,0 1,1-1,-1 0,0 1,0-1,0 1,0 0,0 0,0 0,0 0,1 1,-1 0,0-1,0 1,0 0,0 0,0-1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 1410,'1'18,"-1"-14,0-1,0 1,0 0,0-1,0 2,0 0,0-2,0 1,1-1,-1 0,0 1,0-1,0 0,0 0,0 0,0 0,0 0,1 1,-1-1,-1 0,1 0,0 0,-1 0,1 0,1 0,-1 1,-1-1,1 0,-1 0,1 0,0 1,0 0,-1-1,1 0,0 1,0 0,-1 0,1 0,0-1,0 0,0 1,-1-1,1 1,-1 0,1 0,0 0,-1-1,1 2,0-2,-1 0,1 1,0 0,-1-1,1 1,-1-1,1 1,0-1,-1 1,1-1,0 0,-1 1,1 1,0-2,0 0,1 0,1 0,-1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1283 1227,'-4'0,"1"0,3-3,-4 3,1 0,-1 0,1 0,-1 0,-1 0,-2 0,2 0,0 0,2 2,-4-2,3 0,1 2,-1-2,-1 2,1 0,2 1,-1-3,-1 2,1-2,-4 3,2-1,2-2,1 3,-2-1,1 2,1-1,-3 2,-1 4,1-5,5 1,-2 1,2 4,0-5,0 0,0-1,0-1,3-1,8 1,-4-1,-2-2,-2 2,1-2,-1 3,2-3,-1 2,-1-2,1 0,2 3,2-3,-5 0,1 0,1 0,2 0,-4 0,1 0,-1 0,1-2,1 0,-1-2,-4 1,3 1,-1-3,3 0,0 1,-5 1,4 1,-2-2,4-2,-4 2,0-3,3 2,-5 2,2-1,-2-1,2 1,1 2,-3-1,0-1,0 1,0-1,-2-1,0 1,2-1,-4 1,4 1,-3 1,1-2,-2 1,1 1,3-3,-4 3,1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1880 662,'-2'32,"2"-27,0 0,0-2,1 1,-1-1,0 1,0-1,-1 5,1-3,0 1,0 0,0-1,0 0,0-2,0 5,0-5,0 0,0 3,0-3,0 0,0 3,0 0,0-1,0 1,0 0,0 0,0-3,0 0,0 2,0 0,0-1,0 0,0 1,0-1,0-1,0 0,0 3,0-3,0 0,0 6,0-1,1-3,-1 1,1 0,-1-3,0 0,1 3,-1-3,0 0,0 2,-1 0,1 1,0-3,0 0,0 2,0-1,1 0,-1 0,0-1,0 0,0 0,0 2,-1-2,1 0,-3 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1875 668,'-19'35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1873 669,'2'0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1364 776,'12'20,"-10"-17,1 1,-1 0,1 0,-1-1,0 0,0 0,2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1873 979,'20'-2,"-17"2,0 0,2 0,-2 0,0 0,0 0,0 0,2 0,-2 0,0 0,1 0,-1 0,1 0,3 0,-1-1,0 1,-3-1,0 1,3 0,0 0,-1-1,0 1,-2-1,0 1,4 0,-4 0,0 0,0 0,0-1,0 1,0 0,2 0,0 0,5 0,-4 0,0 0,-1 0,1 1,-2-1,1 0,0-1,1 1,-1 0,1 0,-3 1,0-1,1 0,-1 0,3 0,-2 0,-1 0,5-1,-3 1,1-1,-3 1,0 0,0 0,4 0,-3-1,2 1,-1-1,0 1,1 0,-1 0,0 0,-1-1,1 1,-1 0,1 0,0 0,0-1,-2 2,0-1,2 0,0 0,-1 0,-1 0,0 0,1 0,1-1,-1 1,1 0,0-1,0 1,-1 0,0 0,-1 1,1-1,-1 1,0-1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2283 939,'18'16,"-15"-15,1 2,-1 0,-1 0,-3 0,-1 0,-2-1,-1 0,-6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1911 703,'5'21,"-5"-17,1-1,0 1,0-1,0 1,0-1,0 0,0 0,0 0,0 1,1-1,-1 0,0 1,0 0,0 0,0 1,0-1,0 1,0-2,-1 1,1-1,0 1,-1 0,1-1,-1 1,1 0,0 0,-1-1,1 0,1 0,-1 0,2 2,-1-2,1 0,-2 0,1 0,0 0,0 0,0 0,0 0,0 0,0 0,0 1,1 0,0 1,-1-2,2 1,0 0,0-1,0 0,-1 1,0-2,0 0,0 0,0 0,1-1,-1 1,0-1,2 1,-2 0,0-1,1 0,0 1,-1-1,1 0,0 0,-1-1,0 1,0-1,0 0,0 0,1 0,-1 0,0 0,0 1,0-1,0 0,1-1,-1 1,0 0,1-1,0 0,-1 0,0-2,0 0,-1 0,1 0,0-2,-1 2,1-2,0 1,0 1,-1 0,1 0,0-1,-1 1,1-1,0 0,-2 1,1 0,0 0,-1 0,0 0,0 0,1-2,1 0,-1 0,-1 2,0 0,1 0,-1 0,0 0,0 0,-1 0,1 0,0 0,0 0,0 0,1-1,-1 0,1 1,-1 0,0 0,1-2,1 0,-2 2,2-1,-2 0,1-2,-1 3,0 0,1-1,-1 1,0 0,-1-1,1-1,0 1,-1 1,0 0,1 0,-1 0,0 0,0 0,0 0,0 0,0 0,0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1873 673,'20'5,"-17"-2,0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1792 658,'21'-3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1789 662,'-4'15,"4"-12,-1 0,1 0,0 0,1 0,0 1,2-2,0 0,0-2,1-1,-1 0,0-1,0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1785 682,'22'-6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2167 802,'-1'3,"4"0,0-4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2170 799,'2'0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2172 802,'2'0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1367 781,'3'-19,"0"15,-1 1,0-1,0 1,1 0,0 2,1 0,-1 0,0 1,0-1,0 0,1 0,0 0,-1 1,0-2,0 2,0-2,0 1,0 2,1 1,0 0,-1 0,1-1,-1 1,0-1,0-1,-1 3,-1 1,2-1,-1 0,0 0,1-1,0 1,0 0,-3 0,-2 0,0 0,1 0,-1 0,1 1,-1-1,1 0,-1 1,1-1,0 0,-1 0,2 0,-2 0,1 0,0 0,0 0,1 0,-1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2168 802,'2'0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2168 809,'2'0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2174 799,'-1'3,"1"0,3-4,-1-3,-2 1,0 6,-1 0,-1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2223 673,'-8'25,"7"-22,0 0,0 0,0 0,0 2,0-2,0 1,0 0,-1 0,2-1,-1 1,0-1,0 0,-1 1,1-1,0 0,0 0,1 1,-1-1,0 0,0 0,0 1,0 0,0-1,0 1,0-1,-1 0,1 0,0 0,-1 1,1 0,0-1,-1 2,1-2,0 0,0 0,0 1,-1 0,1-1,0 0,-1 0,1 1,-1-1,1 0,0 0,0 1,0-1,0 1,0-1,0 1,1-1,-1 0,0 1,0-1,0 1,0-1,1 0,-1 0,0 1,0-1,0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2152 870,'-2'27,"2"-24,-1 0,1 2,0-1,3-7,-2 0,0 0,1 0,0-1,-1 1,3-2,-1 2,-1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2166 802,'12'2,"-13"-5,-2 1,1 5,2 0,3-1,-1-5,-5 4,2 2,1 0,3-2,0-3,-2-1,-1-1,-1 1,-1 6,2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2169 812,'-6'18,"5"-15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2129 890,'-11'16,"9"-13,-1-1,0 0,1 1,-1 0,0-1,0-1,0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2190 823,'-18'17,"16"-14,-1-1,1 1,-2 2,2-2,-1-1,1 2,0-1,0 0,-1 1,1-1,-1 1,1-1,-1 0,0 1,-1 0,2 0,-1 0,1-1,-1 2,1-2,0 1,0-1,-1 1,-1 1,0-1,1-1,0 1,0-1,0 1,1-1,-1 1,2-1,-2-2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2080 970,'32'-23,"-29"22,0 1,1-1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1358 781,'-15'-2,"12"2,0 0,0 0,0 1,0-1,-1 0,0 1,1-1,0-1,0 0,0 0,0 0,0 1,0 0,2 3,1 0,-1 0,0 1,0-1,0 0,0 0,-2 2,1-2,1 0,-1 0,0 1,-1 0,0-2,3 1,3 0,0-1,-1 1,1-1,1 1,-1-1,0 0,2 2,-2-1,0 0,0 1,-1 0,-1-1,0 0,2-2,0-1,0-1,0 1,0 1,0-1,1 0,-1 1,1-1,0 1,0-1,-1 0,0 0,0 0,0 0,0 0,0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2085 939,'-7'24,"6"-21,0 1,1-1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2056 932,'2'0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2061 919,'2'0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2063 921,'-2'15,"2"-18,1 0,-1 0,0 0,0 7,-1-1,2-6,0 0,-2 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2196 730,'-11'6,"7"-3,1-1,0 0,0-1,-1 1,0 0,1 0,0 0,0-1,0 1,0-1,0 1,-1 0,0-1,1 0,0 1,-1-1,1 1,0-2,0 1,0 1,0-1,-1 2,0-1,-1 1,1-1,1-1,-2 2,0-1,1 1,0-2,0 2,1-2,-1 1,0 1,0-2,1 0,0 0,0 0,0 1,0-1,0 1,-2 0,2 0,0-1,-1 1,1-1,0 0,0 0,0 1,-2 0,2-1,0 1,-2-1,2 1,0-1,-1 1,0 1,1-1,0-1,0 1,0-1,0 0,0 0,0 0,-1 0,1 1,0-2,7-1,0 1,-1 0,0-1,2 1,-2 0,0-1,0 1,0-1,1 1,-1-1,1 0,0 1,-1-1,1 1,-1 0,0 0,0-1,0 1,2-1,-2 1,0-1,0 1,0-1,0 0,1 0,1 0,-2 0,2 0,-1 0,0 1,0-1,2-1,-3 2,0-1,2 1,-2-1,0 1,0-1,0 1,0-1,0 1,0-1,1 0,-1 0,1 1,-1-1,2 0,0 1,-2-1,2 0,-2 1,0-1,1 1,-1-1,0 1,0-1,0 0,0 1,0 0,0 0,-7 1,1 1,0 0,0 0,-2 0,2 0,-1 0,0-1,0 1,0 0,1 0,0-1,0 1,0-1,0 0,0 0,-1 1,-3 1,3-2,0 0,0 0,1 1,-1-1,1 1,0-1,0 0,0 1,0-1,0 0,0 1,0-1,0 0,0 1,0-1,0 1,-1 0,1-1,-1 1,0-1,1 1,0-2,0 1,0 0,-1 0,0 1,0-1,1 1,-1 0,1 0,0-1,0 0,6 0,0-2,2 1,0-1,-1 1,-1 0,0 1,0-1,0 0,0 0,0 0,1 0,3-1,-3 2,0-1,-1 0,1 0,-1 0,0 0,0 0,0 0,1 1,-1-1,0 0,0-1,2 1,-2 0,1 0,0 1,-1-1,0 0,0 0,0 1,0-1,0 0,0-1,1 1,0 1,-1-1,0-1,0 2,0-1,-6 1,0-1,0 0,0 1,0 0,-1 0,0 0,0 0,1-1,-2 1,2 0,0 0,-2 0,2 0,0 0,0 0,-1 0,1-1,0 1,0 0,-1 1,1-1,-2 1,2-2,-1 1,1-1,0 1,0 0,0 0,0 1,0-1,0 0,0 1,6 0,1-3,-1 1,0 0,0-1,2 0,0 1,-1-1,0 0,-1 1,1 0,-1 0,0-1,0 1,0 0,0 0,1 0,-1 0,0 1,0 0,0-1,0 1,0-1,0 0,0-1,0 1,-6 1,0-1,0 1,-1-1,0 1,0-1,1 1,-1 0,0 0,1-1,0 0,0 0,0 0,0 1,0-1,0 2,0-1,0 0,0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1754 1116,'2'0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1447 912,'-11'3,"8"-3,0 0,0 0,0 1,0-1,0 1,0 0,0-1,0 2,1 1,-1-1,0 0,0 0,0 0,2 1,0 0,0 1,0 0,1-1,-2 0,1 0,0 0,2 0,2-1,0 1,0 0,-1 0,1-2,0-1,0 0,0-1,0 1,1-1,-1 1,0 0,0 1,0-1,0 0,0 0,0-1,0-1,0-1,1 2,-1-1,0 0,0-1,-2 0,1 0,-2 0,0 0,0 0,1 0,-1 0,0 0,0 0,1 0,-1 0,-1-1,1 1,0 0,0 0,-3 2,0 3,0 0,-1 1,0-2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1446 934,'2'0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1419 943,'2'0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1-04T10:58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1445 931,'-11'-7,"8"8,1 2,0 0,0 0,2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mail.google.com/mail/u/0/#inbox/FMfcgzGlkjZJXCMcQgRPcnFHDrDbNKlg?projector=1" TargetMode="External"/><Relationship Id="rId1" Type="http://schemas.openxmlformats.org/officeDocument/2006/relationships/hyperlink" Target="https://www.youtube.com/watch?v=DmmQIiMsVj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customXml" Target="../ink/ink4.xml"/><Relationship Id="rId8" Type="http://schemas.openxmlformats.org/officeDocument/2006/relationships/image" Target="../media/image41.png"/><Relationship Id="rId7" Type="http://schemas.openxmlformats.org/officeDocument/2006/relationships/customXml" Target="../ink/ink3.xml"/><Relationship Id="rId63" Type="http://schemas.openxmlformats.org/officeDocument/2006/relationships/slideLayout" Target="../slideLayouts/slideLayout1.xml"/><Relationship Id="rId62" Type="http://schemas.openxmlformats.org/officeDocument/2006/relationships/image" Target="../media/image65.png"/><Relationship Id="rId61" Type="http://schemas.openxmlformats.org/officeDocument/2006/relationships/customXml" Target="../ink/ink33.xml"/><Relationship Id="rId60" Type="http://schemas.openxmlformats.org/officeDocument/2006/relationships/image" Target="../media/image64.png"/><Relationship Id="rId6" Type="http://schemas.openxmlformats.org/officeDocument/2006/relationships/image" Target="../media/image40.png"/><Relationship Id="rId59" Type="http://schemas.openxmlformats.org/officeDocument/2006/relationships/customXml" Target="../ink/ink32.xml"/><Relationship Id="rId58" Type="http://schemas.openxmlformats.org/officeDocument/2006/relationships/image" Target="../media/image63.png"/><Relationship Id="rId57" Type="http://schemas.openxmlformats.org/officeDocument/2006/relationships/customXml" Target="../ink/ink31.xml"/><Relationship Id="rId56" Type="http://schemas.openxmlformats.org/officeDocument/2006/relationships/image" Target="../media/image62.png"/><Relationship Id="rId55" Type="http://schemas.openxmlformats.org/officeDocument/2006/relationships/customXml" Target="../ink/ink30.xml"/><Relationship Id="rId54" Type="http://schemas.openxmlformats.org/officeDocument/2006/relationships/image" Target="../media/image61.png"/><Relationship Id="rId53" Type="http://schemas.openxmlformats.org/officeDocument/2006/relationships/customXml" Target="../ink/ink29.xml"/><Relationship Id="rId52" Type="http://schemas.openxmlformats.org/officeDocument/2006/relationships/image" Target="../media/image60.png"/><Relationship Id="rId51" Type="http://schemas.openxmlformats.org/officeDocument/2006/relationships/customXml" Target="../ink/ink28.xml"/><Relationship Id="rId50" Type="http://schemas.openxmlformats.org/officeDocument/2006/relationships/customXml" Target="../ink/ink27.xml"/><Relationship Id="rId5" Type="http://schemas.openxmlformats.org/officeDocument/2006/relationships/customXml" Target="../ink/ink2.xml"/><Relationship Id="rId49" Type="http://schemas.openxmlformats.org/officeDocument/2006/relationships/image" Target="../media/image59.png"/><Relationship Id="rId48" Type="http://schemas.openxmlformats.org/officeDocument/2006/relationships/customXml" Target="../ink/ink26.xml"/><Relationship Id="rId47" Type="http://schemas.openxmlformats.org/officeDocument/2006/relationships/image" Target="../media/image58.png"/><Relationship Id="rId46" Type="http://schemas.openxmlformats.org/officeDocument/2006/relationships/customXml" Target="../ink/ink25.xml"/><Relationship Id="rId45" Type="http://schemas.openxmlformats.org/officeDocument/2006/relationships/image" Target="../media/image57.png"/><Relationship Id="rId44" Type="http://schemas.openxmlformats.org/officeDocument/2006/relationships/customXml" Target="../ink/ink24.xml"/><Relationship Id="rId43" Type="http://schemas.openxmlformats.org/officeDocument/2006/relationships/customXml" Target="../ink/ink23.xml"/><Relationship Id="rId42" Type="http://schemas.openxmlformats.org/officeDocument/2006/relationships/customXml" Target="../ink/ink22.xml"/><Relationship Id="rId41" Type="http://schemas.openxmlformats.org/officeDocument/2006/relationships/customXml" Target="../ink/ink21.xml"/><Relationship Id="rId40" Type="http://schemas.openxmlformats.org/officeDocument/2006/relationships/image" Target="../media/image56.png"/><Relationship Id="rId4" Type="http://schemas.openxmlformats.org/officeDocument/2006/relationships/image" Target="../media/image39.png"/><Relationship Id="rId39" Type="http://schemas.openxmlformats.org/officeDocument/2006/relationships/customXml" Target="../ink/ink20.xml"/><Relationship Id="rId38" Type="http://schemas.openxmlformats.org/officeDocument/2006/relationships/image" Target="../media/image55.png"/><Relationship Id="rId37" Type="http://schemas.openxmlformats.org/officeDocument/2006/relationships/customXml" Target="../ink/ink19.xml"/><Relationship Id="rId36" Type="http://schemas.openxmlformats.org/officeDocument/2006/relationships/customXml" Target="../ink/ink18.xml"/><Relationship Id="rId35" Type="http://schemas.openxmlformats.org/officeDocument/2006/relationships/image" Target="../media/image54.png"/><Relationship Id="rId34" Type="http://schemas.openxmlformats.org/officeDocument/2006/relationships/customXml" Target="../ink/ink17.xml"/><Relationship Id="rId33" Type="http://schemas.openxmlformats.org/officeDocument/2006/relationships/customXml" Target="../ink/ink16.xml"/><Relationship Id="rId32" Type="http://schemas.openxmlformats.org/officeDocument/2006/relationships/image" Target="../media/image53.png"/><Relationship Id="rId31" Type="http://schemas.openxmlformats.org/officeDocument/2006/relationships/customXml" Target="../ink/ink15.xml"/><Relationship Id="rId30" Type="http://schemas.openxmlformats.org/officeDocument/2006/relationships/image" Target="../media/image52.png"/><Relationship Id="rId3" Type="http://schemas.openxmlformats.org/officeDocument/2006/relationships/customXml" Target="../ink/ink1.xml"/><Relationship Id="rId29" Type="http://schemas.openxmlformats.org/officeDocument/2006/relationships/customXml" Target="../ink/ink14.xml"/><Relationship Id="rId28" Type="http://schemas.openxmlformats.org/officeDocument/2006/relationships/image" Target="../media/image51.png"/><Relationship Id="rId27" Type="http://schemas.openxmlformats.org/officeDocument/2006/relationships/customXml" Target="../ink/ink13.xml"/><Relationship Id="rId26" Type="http://schemas.openxmlformats.org/officeDocument/2006/relationships/image" Target="../media/image50.png"/><Relationship Id="rId25" Type="http://schemas.openxmlformats.org/officeDocument/2006/relationships/customXml" Target="../ink/ink12.xml"/><Relationship Id="rId24" Type="http://schemas.openxmlformats.org/officeDocument/2006/relationships/image" Target="../media/image49.png"/><Relationship Id="rId23" Type="http://schemas.openxmlformats.org/officeDocument/2006/relationships/customXml" Target="../ink/ink11.xml"/><Relationship Id="rId22" Type="http://schemas.openxmlformats.org/officeDocument/2006/relationships/image" Target="../media/image48.png"/><Relationship Id="rId21" Type="http://schemas.openxmlformats.org/officeDocument/2006/relationships/customXml" Target="../ink/ink10.xml"/><Relationship Id="rId20" Type="http://schemas.openxmlformats.org/officeDocument/2006/relationships/image" Target="../media/image47.png"/><Relationship Id="rId2" Type="http://schemas.openxmlformats.org/officeDocument/2006/relationships/image" Target="../media/image5.png"/><Relationship Id="rId19" Type="http://schemas.openxmlformats.org/officeDocument/2006/relationships/customXml" Target="../ink/ink9.xml"/><Relationship Id="rId18" Type="http://schemas.openxmlformats.org/officeDocument/2006/relationships/image" Target="../media/image46.png"/><Relationship Id="rId17" Type="http://schemas.openxmlformats.org/officeDocument/2006/relationships/customXml" Target="../ink/ink8.xml"/><Relationship Id="rId16" Type="http://schemas.openxmlformats.org/officeDocument/2006/relationships/image" Target="../media/image45.png"/><Relationship Id="rId15" Type="http://schemas.openxmlformats.org/officeDocument/2006/relationships/customXml" Target="../ink/ink7.xml"/><Relationship Id="rId14" Type="http://schemas.openxmlformats.org/officeDocument/2006/relationships/image" Target="../media/image44.png"/><Relationship Id="rId13" Type="http://schemas.openxmlformats.org/officeDocument/2006/relationships/customXml" Target="../ink/ink6.xml"/><Relationship Id="rId12" Type="http://schemas.openxmlformats.org/officeDocument/2006/relationships/image" Target="../media/image43.png"/><Relationship Id="rId11" Type="http://schemas.openxmlformats.org/officeDocument/2006/relationships/customXml" Target="../ink/ink5.xml"/><Relationship Id="rId10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customXml" Target="../ink/ink37.xml"/><Relationship Id="rId7" Type="http://schemas.openxmlformats.org/officeDocument/2006/relationships/image" Target="../media/image73.png"/><Relationship Id="rId65" Type="http://schemas.openxmlformats.org/officeDocument/2006/relationships/slideLayout" Target="../slideLayouts/slideLayout1.xml"/><Relationship Id="rId64" Type="http://schemas.openxmlformats.org/officeDocument/2006/relationships/image" Target="../media/image99.png"/><Relationship Id="rId63" Type="http://schemas.openxmlformats.org/officeDocument/2006/relationships/customXml" Target="../ink/ink66.xml"/><Relationship Id="rId62" Type="http://schemas.openxmlformats.org/officeDocument/2006/relationships/image" Target="../media/image98.png"/><Relationship Id="rId61" Type="http://schemas.openxmlformats.org/officeDocument/2006/relationships/customXml" Target="../ink/ink65.xml"/><Relationship Id="rId60" Type="http://schemas.openxmlformats.org/officeDocument/2006/relationships/image" Target="../media/image97.png"/><Relationship Id="rId6" Type="http://schemas.openxmlformats.org/officeDocument/2006/relationships/customXml" Target="../ink/ink36.xml"/><Relationship Id="rId59" Type="http://schemas.openxmlformats.org/officeDocument/2006/relationships/customXml" Target="../ink/ink64.xml"/><Relationship Id="rId58" Type="http://schemas.openxmlformats.org/officeDocument/2006/relationships/image" Target="../media/image96.png"/><Relationship Id="rId57" Type="http://schemas.openxmlformats.org/officeDocument/2006/relationships/customXml" Target="../ink/ink63.xml"/><Relationship Id="rId56" Type="http://schemas.openxmlformats.org/officeDocument/2006/relationships/image" Target="../media/image95.png"/><Relationship Id="rId55" Type="http://schemas.openxmlformats.org/officeDocument/2006/relationships/customXml" Target="../ink/ink62.xml"/><Relationship Id="rId54" Type="http://schemas.openxmlformats.org/officeDocument/2006/relationships/image" Target="../media/image94.png"/><Relationship Id="rId53" Type="http://schemas.openxmlformats.org/officeDocument/2006/relationships/customXml" Target="../ink/ink61.xml"/><Relationship Id="rId52" Type="http://schemas.openxmlformats.org/officeDocument/2006/relationships/image" Target="../media/image93.png"/><Relationship Id="rId51" Type="http://schemas.openxmlformats.org/officeDocument/2006/relationships/customXml" Target="../ink/ink60.xml"/><Relationship Id="rId50" Type="http://schemas.openxmlformats.org/officeDocument/2006/relationships/image" Target="../media/image92.png"/><Relationship Id="rId5" Type="http://schemas.openxmlformats.org/officeDocument/2006/relationships/image" Target="../media/image72.png"/><Relationship Id="rId49" Type="http://schemas.openxmlformats.org/officeDocument/2006/relationships/customXml" Target="../ink/ink59.xml"/><Relationship Id="rId48" Type="http://schemas.openxmlformats.org/officeDocument/2006/relationships/image" Target="../media/image91.png"/><Relationship Id="rId47" Type="http://schemas.openxmlformats.org/officeDocument/2006/relationships/customXml" Target="../ink/ink58.xml"/><Relationship Id="rId46" Type="http://schemas.openxmlformats.org/officeDocument/2006/relationships/image" Target="../media/image90.png"/><Relationship Id="rId45" Type="http://schemas.openxmlformats.org/officeDocument/2006/relationships/customXml" Target="../ink/ink57.xml"/><Relationship Id="rId44" Type="http://schemas.openxmlformats.org/officeDocument/2006/relationships/image" Target="../media/image89.png"/><Relationship Id="rId43" Type="http://schemas.openxmlformats.org/officeDocument/2006/relationships/customXml" Target="../ink/ink56.xml"/><Relationship Id="rId42" Type="http://schemas.openxmlformats.org/officeDocument/2006/relationships/image" Target="../media/image88.png"/><Relationship Id="rId41" Type="http://schemas.openxmlformats.org/officeDocument/2006/relationships/customXml" Target="../ink/ink55.xml"/><Relationship Id="rId40" Type="http://schemas.openxmlformats.org/officeDocument/2006/relationships/image" Target="../media/image87.png"/><Relationship Id="rId4" Type="http://schemas.openxmlformats.org/officeDocument/2006/relationships/customXml" Target="../ink/ink35.xml"/><Relationship Id="rId39" Type="http://schemas.openxmlformats.org/officeDocument/2006/relationships/customXml" Target="../ink/ink54.xml"/><Relationship Id="rId38" Type="http://schemas.openxmlformats.org/officeDocument/2006/relationships/image" Target="../media/image86.png"/><Relationship Id="rId37" Type="http://schemas.openxmlformats.org/officeDocument/2006/relationships/customXml" Target="../ink/ink53.xml"/><Relationship Id="rId36" Type="http://schemas.openxmlformats.org/officeDocument/2006/relationships/image" Target="../media/image85.png"/><Relationship Id="rId35" Type="http://schemas.openxmlformats.org/officeDocument/2006/relationships/customXml" Target="../ink/ink52.xml"/><Relationship Id="rId34" Type="http://schemas.openxmlformats.org/officeDocument/2006/relationships/image" Target="../media/image84.png"/><Relationship Id="rId33" Type="http://schemas.openxmlformats.org/officeDocument/2006/relationships/customXml" Target="../ink/ink51.xml"/><Relationship Id="rId32" Type="http://schemas.openxmlformats.org/officeDocument/2006/relationships/image" Target="../media/image83.png"/><Relationship Id="rId31" Type="http://schemas.openxmlformats.org/officeDocument/2006/relationships/customXml" Target="../ink/ink50.xml"/><Relationship Id="rId30" Type="http://schemas.openxmlformats.org/officeDocument/2006/relationships/customXml" Target="../ink/ink49.xml"/><Relationship Id="rId3" Type="http://schemas.openxmlformats.org/officeDocument/2006/relationships/image" Target="../media/image71.png"/><Relationship Id="rId29" Type="http://schemas.openxmlformats.org/officeDocument/2006/relationships/image" Target="../media/image82.png"/><Relationship Id="rId28" Type="http://schemas.openxmlformats.org/officeDocument/2006/relationships/customXml" Target="../ink/ink48.xml"/><Relationship Id="rId27" Type="http://schemas.openxmlformats.org/officeDocument/2006/relationships/image" Target="../media/image81.png"/><Relationship Id="rId26" Type="http://schemas.openxmlformats.org/officeDocument/2006/relationships/customXml" Target="../ink/ink47.xml"/><Relationship Id="rId25" Type="http://schemas.openxmlformats.org/officeDocument/2006/relationships/image" Target="../media/image80.png"/><Relationship Id="rId24" Type="http://schemas.openxmlformats.org/officeDocument/2006/relationships/customXml" Target="../ink/ink46.xml"/><Relationship Id="rId23" Type="http://schemas.openxmlformats.org/officeDocument/2006/relationships/customXml" Target="../ink/ink45.xml"/><Relationship Id="rId22" Type="http://schemas.openxmlformats.org/officeDocument/2006/relationships/image" Target="../media/image79.png"/><Relationship Id="rId21" Type="http://schemas.openxmlformats.org/officeDocument/2006/relationships/customXml" Target="../ink/ink44.xml"/><Relationship Id="rId20" Type="http://schemas.openxmlformats.org/officeDocument/2006/relationships/customXml" Target="../ink/ink43.xml"/><Relationship Id="rId2" Type="http://schemas.openxmlformats.org/officeDocument/2006/relationships/customXml" Target="../ink/ink34.xml"/><Relationship Id="rId19" Type="http://schemas.openxmlformats.org/officeDocument/2006/relationships/image" Target="../media/image53.png"/><Relationship Id="rId18" Type="http://schemas.openxmlformats.org/officeDocument/2006/relationships/customXml" Target="../ink/ink42.xml"/><Relationship Id="rId17" Type="http://schemas.openxmlformats.org/officeDocument/2006/relationships/image" Target="../media/image78.png"/><Relationship Id="rId16" Type="http://schemas.openxmlformats.org/officeDocument/2006/relationships/customXml" Target="../ink/ink41.xml"/><Relationship Id="rId15" Type="http://schemas.openxmlformats.org/officeDocument/2006/relationships/image" Target="../media/image77.png"/><Relationship Id="rId14" Type="http://schemas.openxmlformats.org/officeDocument/2006/relationships/customXml" Target="../ink/ink40.xml"/><Relationship Id="rId13" Type="http://schemas.openxmlformats.org/officeDocument/2006/relationships/image" Target="../media/image76.png"/><Relationship Id="rId12" Type="http://schemas.openxmlformats.org/officeDocument/2006/relationships/customXml" Target="../ink/ink39.xml"/><Relationship Id="rId11" Type="http://schemas.openxmlformats.org/officeDocument/2006/relationships/image" Target="../media/image75.png"/><Relationship Id="rId10" Type="http://schemas.openxmlformats.org/officeDocument/2006/relationships/customXml" Target="../ink/ink38.xml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customXml" Target="../ink/ink70.xml"/><Relationship Id="rId7" Type="http://schemas.openxmlformats.org/officeDocument/2006/relationships/image" Target="../media/image102.png"/><Relationship Id="rId6" Type="http://schemas.openxmlformats.org/officeDocument/2006/relationships/customXml" Target="../ink/ink69.xml"/><Relationship Id="rId54" Type="http://schemas.openxmlformats.org/officeDocument/2006/relationships/slideLayout" Target="../slideLayouts/slideLayout1.xml"/><Relationship Id="rId53" Type="http://schemas.openxmlformats.org/officeDocument/2006/relationships/image" Target="../media/image122.png"/><Relationship Id="rId52" Type="http://schemas.openxmlformats.org/officeDocument/2006/relationships/customXml" Target="../ink/ink94.xml"/><Relationship Id="rId51" Type="http://schemas.openxmlformats.org/officeDocument/2006/relationships/image" Target="../media/image121.png"/><Relationship Id="rId50" Type="http://schemas.openxmlformats.org/officeDocument/2006/relationships/customXml" Target="../ink/ink93.xml"/><Relationship Id="rId5" Type="http://schemas.openxmlformats.org/officeDocument/2006/relationships/image" Target="../media/image101.png"/><Relationship Id="rId49" Type="http://schemas.openxmlformats.org/officeDocument/2006/relationships/customXml" Target="../ink/ink92.xml"/><Relationship Id="rId48" Type="http://schemas.openxmlformats.org/officeDocument/2006/relationships/image" Target="../media/image53.png"/><Relationship Id="rId47" Type="http://schemas.openxmlformats.org/officeDocument/2006/relationships/customXml" Target="../ink/ink91.xml"/><Relationship Id="rId46" Type="http://schemas.openxmlformats.org/officeDocument/2006/relationships/image" Target="../media/image120.png"/><Relationship Id="rId45" Type="http://schemas.openxmlformats.org/officeDocument/2006/relationships/customXml" Target="../ink/ink90.xml"/><Relationship Id="rId44" Type="http://schemas.openxmlformats.org/officeDocument/2006/relationships/image" Target="../media/image119.png"/><Relationship Id="rId43" Type="http://schemas.openxmlformats.org/officeDocument/2006/relationships/customXml" Target="../ink/ink89.xml"/><Relationship Id="rId42" Type="http://schemas.openxmlformats.org/officeDocument/2006/relationships/image" Target="../media/image118.png"/><Relationship Id="rId41" Type="http://schemas.openxmlformats.org/officeDocument/2006/relationships/customXml" Target="../ink/ink88.xml"/><Relationship Id="rId40" Type="http://schemas.openxmlformats.org/officeDocument/2006/relationships/image" Target="../media/image117.png"/><Relationship Id="rId4" Type="http://schemas.openxmlformats.org/officeDocument/2006/relationships/customXml" Target="../ink/ink68.xml"/><Relationship Id="rId39" Type="http://schemas.openxmlformats.org/officeDocument/2006/relationships/customXml" Target="../ink/ink87.xml"/><Relationship Id="rId38" Type="http://schemas.openxmlformats.org/officeDocument/2006/relationships/image" Target="../media/image116.png"/><Relationship Id="rId37" Type="http://schemas.openxmlformats.org/officeDocument/2006/relationships/customXml" Target="../ink/ink86.xml"/><Relationship Id="rId36" Type="http://schemas.openxmlformats.org/officeDocument/2006/relationships/image" Target="../media/image115.png"/><Relationship Id="rId35" Type="http://schemas.openxmlformats.org/officeDocument/2006/relationships/customXml" Target="../ink/ink85.xml"/><Relationship Id="rId34" Type="http://schemas.openxmlformats.org/officeDocument/2006/relationships/image" Target="../media/image114.png"/><Relationship Id="rId33" Type="http://schemas.openxmlformats.org/officeDocument/2006/relationships/customXml" Target="../ink/ink84.xml"/><Relationship Id="rId32" Type="http://schemas.openxmlformats.org/officeDocument/2006/relationships/image" Target="../media/image113.png"/><Relationship Id="rId31" Type="http://schemas.openxmlformats.org/officeDocument/2006/relationships/customXml" Target="../ink/ink83.xml"/><Relationship Id="rId30" Type="http://schemas.openxmlformats.org/officeDocument/2006/relationships/image" Target="../media/image112.png"/><Relationship Id="rId3" Type="http://schemas.openxmlformats.org/officeDocument/2006/relationships/image" Target="../media/image100.png"/><Relationship Id="rId29" Type="http://schemas.openxmlformats.org/officeDocument/2006/relationships/customXml" Target="../ink/ink82.xml"/><Relationship Id="rId28" Type="http://schemas.openxmlformats.org/officeDocument/2006/relationships/customXml" Target="../ink/ink81.xml"/><Relationship Id="rId27" Type="http://schemas.openxmlformats.org/officeDocument/2006/relationships/customXml" Target="../ink/ink80.xml"/><Relationship Id="rId26" Type="http://schemas.openxmlformats.org/officeDocument/2006/relationships/customXml" Target="../ink/ink79.xml"/><Relationship Id="rId25" Type="http://schemas.openxmlformats.org/officeDocument/2006/relationships/image" Target="../media/image111.png"/><Relationship Id="rId24" Type="http://schemas.openxmlformats.org/officeDocument/2006/relationships/customXml" Target="../ink/ink78.xml"/><Relationship Id="rId23" Type="http://schemas.openxmlformats.org/officeDocument/2006/relationships/image" Target="../media/image110.png"/><Relationship Id="rId22" Type="http://schemas.openxmlformats.org/officeDocument/2006/relationships/customXml" Target="../ink/ink77.xml"/><Relationship Id="rId21" Type="http://schemas.openxmlformats.org/officeDocument/2006/relationships/image" Target="../media/image109.png"/><Relationship Id="rId20" Type="http://schemas.openxmlformats.org/officeDocument/2006/relationships/customXml" Target="../ink/ink76.xml"/><Relationship Id="rId2" Type="http://schemas.openxmlformats.org/officeDocument/2006/relationships/customXml" Target="../ink/ink67.xml"/><Relationship Id="rId19" Type="http://schemas.openxmlformats.org/officeDocument/2006/relationships/image" Target="../media/image108.png"/><Relationship Id="rId18" Type="http://schemas.openxmlformats.org/officeDocument/2006/relationships/customXml" Target="../ink/ink75.xml"/><Relationship Id="rId17" Type="http://schemas.openxmlformats.org/officeDocument/2006/relationships/image" Target="../media/image107.png"/><Relationship Id="rId16" Type="http://schemas.openxmlformats.org/officeDocument/2006/relationships/customXml" Target="../ink/ink74.xml"/><Relationship Id="rId15" Type="http://schemas.openxmlformats.org/officeDocument/2006/relationships/image" Target="../media/image106.png"/><Relationship Id="rId14" Type="http://schemas.openxmlformats.org/officeDocument/2006/relationships/customXml" Target="../ink/ink73.xml"/><Relationship Id="rId13" Type="http://schemas.openxmlformats.org/officeDocument/2006/relationships/image" Target="../media/image105.png"/><Relationship Id="rId12" Type="http://schemas.openxmlformats.org/officeDocument/2006/relationships/customXml" Target="../ink/ink72.xml"/><Relationship Id="rId11" Type="http://schemas.openxmlformats.org/officeDocument/2006/relationships/image" Target="../media/image104.png"/><Relationship Id="rId10" Type="http://schemas.openxmlformats.org/officeDocument/2006/relationships/customXml" Target="../ink/ink71.xml"/><Relationship Id="rId1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1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customXml" Target="../ink/ink98.xml"/><Relationship Id="rId8" Type="http://schemas.openxmlformats.org/officeDocument/2006/relationships/customXml" Target="../ink/ink97.xml"/><Relationship Id="rId7" Type="http://schemas.openxmlformats.org/officeDocument/2006/relationships/image" Target="../media/image128.png"/><Relationship Id="rId6" Type="http://schemas.openxmlformats.org/officeDocument/2006/relationships/customXml" Target="../ink/ink96.xml"/><Relationship Id="rId51" Type="http://schemas.openxmlformats.org/officeDocument/2006/relationships/slideLayout" Target="../slideLayouts/slideLayout1.xml"/><Relationship Id="rId50" Type="http://schemas.openxmlformats.org/officeDocument/2006/relationships/image" Target="../media/image146.png"/><Relationship Id="rId5" Type="http://schemas.openxmlformats.org/officeDocument/2006/relationships/image" Target="../media/image53.png"/><Relationship Id="rId49" Type="http://schemas.openxmlformats.org/officeDocument/2006/relationships/customXml" Target="../ink/ink120.xml"/><Relationship Id="rId48" Type="http://schemas.openxmlformats.org/officeDocument/2006/relationships/image" Target="../media/image145.png"/><Relationship Id="rId47" Type="http://schemas.openxmlformats.org/officeDocument/2006/relationships/customXml" Target="../ink/ink119.xml"/><Relationship Id="rId46" Type="http://schemas.openxmlformats.org/officeDocument/2006/relationships/image" Target="../media/image144.png"/><Relationship Id="rId45" Type="http://schemas.openxmlformats.org/officeDocument/2006/relationships/customXml" Target="../ink/ink118.xml"/><Relationship Id="rId44" Type="http://schemas.openxmlformats.org/officeDocument/2006/relationships/image" Target="../media/image143.png"/><Relationship Id="rId43" Type="http://schemas.openxmlformats.org/officeDocument/2006/relationships/customXml" Target="../ink/ink117.xml"/><Relationship Id="rId42" Type="http://schemas.openxmlformats.org/officeDocument/2006/relationships/image" Target="../media/image142.png"/><Relationship Id="rId41" Type="http://schemas.openxmlformats.org/officeDocument/2006/relationships/customXml" Target="../ink/ink116.xml"/><Relationship Id="rId40" Type="http://schemas.openxmlformats.org/officeDocument/2006/relationships/image" Target="../media/image141.png"/><Relationship Id="rId4" Type="http://schemas.openxmlformats.org/officeDocument/2006/relationships/customXml" Target="../ink/ink95.xml"/><Relationship Id="rId39" Type="http://schemas.openxmlformats.org/officeDocument/2006/relationships/customXml" Target="../ink/ink115.xml"/><Relationship Id="rId38" Type="http://schemas.openxmlformats.org/officeDocument/2006/relationships/image" Target="../media/image140.png"/><Relationship Id="rId37" Type="http://schemas.openxmlformats.org/officeDocument/2006/relationships/customXml" Target="../ink/ink114.xml"/><Relationship Id="rId36" Type="http://schemas.openxmlformats.org/officeDocument/2006/relationships/image" Target="../media/image139.png"/><Relationship Id="rId35" Type="http://schemas.openxmlformats.org/officeDocument/2006/relationships/customXml" Target="../ink/ink113.xml"/><Relationship Id="rId34" Type="http://schemas.openxmlformats.org/officeDocument/2006/relationships/image" Target="../media/image138.png"/><Relationship Id="rId33" Type="http://schemas.openxmlformats.org/officeDocument/2006/relationships/customXml" Target="../ink/ink112.xml"/><Relationship Id="rId32" Type="http://schemas.openxmlformats.org/officeDocument/2006/relationships/image" Target="../media/image137.png"/><Relationship Id="rId31" Type="http://schemas.openxmlformats.org/officeDocument/2006/relationships/customXml" Target="../ink/ink111.xml"/><Relationship Id="rId30" Type="http://schemas.openxmlformats.org/officeDocument/2006/relationships/image" Target="../media/image136.png"/><Relationship Id="rId3" Type="http://schemas.openxmlformats.org/officeDocument/2006/relationships/image" Target="../media/image127.png"/><Relationship Id="rId29" Type="http://schemas.openxmlformats.org/officeDocument/2006/relationships/customXml" Target="../ink/ink110.xml"/><Relationship Id="rId28" Type="http://schemas.openxmlformats.org/officeDocument/2006/relationships/image" Target="../media/image135.png"/><Relationship Id="rId27" Type="http://schemas.openxmlformats.org/officeDocument/2006/relationships/customXml" Target="../ink/ink109.xml"/><Relationship Id="rId26" Type="http://schemas.openxmlformats.org/officeDocument/2006/relationships/customXml" Target="../ink/ink108.xml"/><Relationship Id="rId25" Type="http://schemas.openxmlformats.org/officeDocument/2006/relationships/customXml" Target="../ink/ink107.xml"/><Relationship Id="rId24" Type="http://schemas.openxmlformats.org/officeDocument/2006/relationships/image" Target="../media/image134.png"/><Relationship Id="rId23" Type="http://schemas.openxmlformats.org/officeDocument/2006/relationships/customXml" Target="../ink/ink106.xml"/><Relationship Id="rId22" Type="http://schemas.openxmlformats.org/officeDocument/2006/relationships/customXml" Target="../ink/ink105.xml"/><Relationship Id="rId21" Type="http://schemas.openxmlformats.org/officeDocument/2006/relationships/image" Target="../media/image54.png"/><Relationship Id="rId20" Type="http://schemas.openxmlformats.org/officeDocument/2006/relationships/customXml" Target="../ink/ink104.xml"/><Relationship Id="rId2" Type="http://schemas.openxmlformats.org/officeDocument/2006/relationships/image" Target="../media/image126.png"/><Relationship Id="rId19" Type="http://schemas.openxmlformats.org/officeDocument/2006/relationships/image" Target="../media/image133.png"/><Relationship Id="rId18" Type="http://schemas.openxmlformats.org/officeDocument/2006/relationships/customXml" Target="../ink/ink103.xml"/><Relationship Id="rId17" Type="http://schemas.openxmlformats.org/officeDocument/2006/relationships/image" Target="../media/image132.png"/><Relationship Id="rId16" Type="http://schemas.openxmlformats.org/officeDocument/2006/relationships/customXml" Target="../ink/ink102.xml"/><Relationship Id="rId15" Type="http://schemas.openxmlformats.org/officeDocument/2006/relationships/image" Target="../media/image131.png"/><Relationship Id="rId14" Type="http://schemas.openxmlformats.org/officeDocument/2006/relationships/customXml" Target="../ink/ink101.xml"/><Relationship Id="rId13" Type="http://schemas.openxmlformats.org/officeDocument/2006/relationships/image" Target="../media/image130.png"/><Relationship Id="rId12" Type="http://schemas.openxmlformats.org/officeDocument/2006/relationships/customXml" Target="../ink/ink100.xml"/><Relationship Id="rId11" Type="http://schemas.openxmlformats.org/officeDocument/2006/relationships/image" Target="../media/image129.png"/><Relationship Id="rId10" Type="http://schemas.openxmlformats.org/officeDocument/2006/relationships/customXml" Target="../ink/ink99.xml"/><Relationship Id="rId1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9.png"/><Relationship Id="rId3" Type="http://schemas.openxmlformats.org/officeDocument/2006/relationships/image" Target="../media/image148.jpeg"/><Relationship Id="rId2" Type="http://schemas.openxmlformats.org/officeDocument/2006/relationships/image" Target="../media/image147.png"/><Relationship Id="rId1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86460" y="1772920"/>
            <a:ext cx="737108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Voronoi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Diagram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&amp; 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Method for Creating Mosaic Images 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79520" y="3644900"/>
            <a:ext cx="1918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Tianle Yuan</a:t>
            </a:r>
            <a:endParaRPr lang="en-US" altLang="zh-CN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490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2. Introduction of the theory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605" y="836295"/>
            <a:ext cx="559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What is the Voronoi Diagram in Math?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2" name="图片 1" descr="Voronoi_growth_euclide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015" y="116840"/>
            <a:ext cx="1270635" cy="127063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0" y="6397625"/>
            <a:ext cx="6151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https://en.wikipedia.org/wiki/Voronoi_diagram#:~:text=In%20mathematics%2C%20a%20Voronoi%20diagram,%2C%20sites%2C%20or%20generators).&amp;text=Voronoi%20cells%20are%20also%20known%20as%20Thiessen%20polygons.</a:t>
            </a:r>
            <a:endParaRPr lang="zh-CN" altLang="en-US" sz="800"/>
          </a:p>
          <a:p>
            <a:r>
              <a:rPr lang="zh-CN" altLang="en-US" sz="800"/>
              <a:t>https://en.wikipedia.org/wiki/Distance</a:t>
            </a:r>
            <a:endParaRPr lang="zh-CN" altLang="en-US" sz="800"/>
          </a:p>
        </p:txBody>
      </p:sp>
      <p:pic>
        <p:nvPicPr>
          <p:cNvPr id="7" name="图片 6" descr="b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1938655"/>
            <a:ext cx="3087370" cy="3087370"/>
          </a:xfrm>
          <a:prstGeom prst="rect">
            <a:avLst/>
          </a:prstGeom>
        </p:spPr>
      </p:pic>
      <p:pic>
        <p:nvPicPr>
          <p:cNvPr id="8" name="图片 7" descr="Density_Sit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260" y="1917065"/>
            <a:ext cx="3149600" cy="314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60" y="1944370"/>
            <a:ext cx="3122295" cy="3122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490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2. Introduction of the theory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605" y="836295"/>
            <a:ext cx="559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What is the Voronoi Diagram in Math?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2" name="图片 1" descr="Voronoi_growth_euclide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015" y="116840"/>
            <a:ext cx="1270635" cy="127063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0" y="6669405"/>
            <a:ext cx="61518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http://www-cs-students.stanford.edu/~amitp/game-programming/polygon-map-generation/</a:t>
            </a:r>
            <a:endParaRPr lang="zh-CN" altLang="en-US" sz="800"/>
          </a:p>
        </p:txBody>
      </p:sp>
      <p:sp>
        <p:nvSpPr>
          <p:cNvPr id="4" name="文本框 3"/>
          <p:cNvSpPr txBox="1"/>
          <p:nvPr/>
        </p:nvSpPr>
        <p:spPr>
          <a:xfrm>
            <a:off x="971550" y="1484630"/>
            <a:ext cx="52444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  <a:sym typeface="+mn-ea"/>
              </a:rPr>
              <a:t>Dual graph: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Delaunay triangulation</a:t>
            </a:r>
            <a:endParaRPr lang="en-US" altLang="zh-CN" sz="2400" b="1">
              <a:solidFill>
                <a:srgbClr val="7030A0"/>
              </a:solidFill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36880" y="2061210"/>
            <a:ext cx="4645025" cy="4425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652135" y="2238375"/>
            <a:ext cx="2914650" cy="2381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507990" y="4725035"/>
            <a:ext cx="3219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 split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each other !!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490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2. Introduction of the theory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605" y="836295"/>
            <a:ext cx="559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What is the Voronoi Diagram in Math?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2" name="图片 1" descr="Voronoi_growth_euclide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015" y="116840"/>
            <a:ext cx="1270635" cy="127063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0" y="6669405"/>
            <a:ext cx="61518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http://www-cs-students.stanford.edu/~amitp/game-programming/polygon-map-generation/</a:t>
            </a:r>
            <a:endParaRPr lang="zh-CN" altLang="en-US" sz="800"/>
          </a:p>
        </p:txBody>
      </p:sp>
      <p:sp>
        <p:nvSpPr>
          <p:cNvPr id="4" name="文本框 3"/>
          <p:cNvSpPr txBox="1"/>
          <p:nvPr/>
        </p:nvSpPr>
        <p:spPr>
          <a:xfrm>
            <a:off x="971550" y="1484630"/>
            <a:ext cx="52444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  <a:sym typeface="+mn-ea"/>
              </a:rPr>
              <a:t>Dual graph: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Delaunay triangulation</a:t>
            </a:r>
            <a:endParaRPr lang="en-US" altLang="zh-CN" sz="2400" b="1">
              <a:solidFill>
                <a:srgbClr val="7030A0"/>
              </a:solidFill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5652135" y="2238375"/>
            <a:ext cx="2914650" cy="2381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507990" y="4725035"/>
            <a:ext cx="3219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 split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each other !!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1043940" y="2238375"/>
            <a:ext cx="4104640" cy="41046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605" y="836295"/>
            <a:ext cx="7074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The are lots of arts are made by Mosaic Tech: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730" y="1340485"/>
            <a:ext cx="4081780" cy="5442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7859"/>
          <a:stretch>
            <a:fillRect/>
          </a:stretch>
        </p:blipFill>
        <p:spPr>
          <a:xfrm>
            <a:off x="539750" y="1340485"/>
            <a:ext cx="8116570" cy="56038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30" y="1329690"/>
            <a:ext cx="5624830" cy="56248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l="12593" t="40935" b="5219"/>
          <a:stretch>
            <a:fillRect/>
          </a:stretch>
        </p:blipFill>
        <p:spPr>
          <a:xfrm>
            <a:off x="0" y="1230630"/>
            <a:ext cx="9133205" cy="5627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605" y="836295"/>
            <a:ext cx="7074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The are lots of arts are made by Mosaic Tech: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6890" y="1916430"/>
            <a:ext cx="604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https://www.youtube.com/watch?v=DmmQIiMsVjg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91640" y="2996565"/>
            <a:ext cx="62357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 action="ppaction://hlinkfile"/>
              </a:rPr>
              <a:t>https://mail.google.com/mail/u/0/#inbox/FMfcgzGlkjZJXCMcQgRPcnFHDrDbNKlg?projector=1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605" y="836295"/>
            <a:ext cx="70745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Let’s talk about  an automatic method for mosaicing images by using Voronoi diagrams.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1916430"/>
            <a:ext cx="3569970" cy="35852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916430"/>
            <a:ext cx="3561715" cy="3584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605" y="836295"/>
            <a:ext cx="70745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Let’s talk about  an automatic method for mosaicing images by using Voronoi diagrams.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1917065"/>
            <a:ext cx="2281555" cy="2291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45" y="1917065"/>
            <a:ext cx="2305050" cy="2300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3755" y="4364990"/>
            <a:ext cx="2045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Voronoi image (V)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188085" y="4364990"/>
            <a:ext cx="2294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Reference image (R)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10" y="5088890"/>
            <a:ext cx="5073650" cy="8020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987675" y="5949315"/>
            <a:ext cx="2160270" cy="393065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932045" y="5876925"/>
            <a:ext cx="5391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979930" y="6342380"/>
            <a:ext cx="2100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Pixel position (x, y)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507990" y="5876925"/>
            <a:ext cx="28829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436235" y="5922010"/>
            <a:ext cx="215900" cy="432435"/>
          </a:xfrm>
          <a:prstGeom prst="straightConnector1">
            <a:avLst/>
          </a:prstGeom>
          <a:ln>
            <a:solidFill>
              <a:srgbClr val="0070C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283710" y="6356350"/>
            <a:ext cx="2202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rgbClr val="0070C0"/>
                </a:solidFill>
                <a:sym typeface="+mn-ea"/>
              </a:rPr>
              <a:t>Pixel color (R, G, B)</a:t>
            </a:r>
            <a:endParaRPr lang="en-US" altLang="zh-CN">
              <a:solidFill>
                <a:srgbClr val="0070C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9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8301" t="12601" r="494" b="1362"/>
          <a:stretch>
            <a:fillRect/>
          </a:stretch>
        </p:blipFill>
        <p:spPr>
          <a:xfrm>
            <a:off x="1115695" y="2853055"/>
            <a:ext cx="2887980" cy="284861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89" t="14230" r="69637" b="55130"/>
          <a:stretch>
            <a:fillRect/>
          </a:stretch>
        </p:blipFill>
        <p:spPr>
          <a:xfrm>
            <a:off x="4716145" y="2853055"/>
            <a:ext cx="2824480" cy="2901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460" y="638810"/>
            <a:ext cx="7751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FF0000"/>
                </a:solidFill>
              </a:rPr>
              <a:t>Let’s talk about  an automatic method for mosaicing images by using Voronoi diagrams.</a:t>
            </a:r>
            <a:endParaRPr lang="en-US" altLang="zh-CN" sz="14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64455" y="5898515"/>
            <a:ext cx="3300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Voronoi image (V)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595120" y="5898515"/>
            <a:ext cx="370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Reference image (R)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630" y="6217285"/>
            <a:ext cx="4156710" cy="6572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lum bright="-72000" contrast="72000"/>
          </a:blip>
          <a:stretch>
            <a:fillRect/>
          </a:stretch>
        </p:blipFill>
        <p:spPr>
          <a:xfrm>
            <a:off x="4948555" y="3204845"/>
            <a:ext cx="1438910" cy="1515745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5547995" y="3863340"/>
            <a:ext cx="75565" cy="7556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220970" y="4376420"/>
            <a:ext cx="75565" cy="7556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884545" y="4376420"/>
            <a:ext cx="75565" cy="7556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056630" y="3854450"/>
            <a:ext cx="75565" cy="7556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lum bright="-72000" contrast="72000"/>
          </a:blip>
          <a:stretch>
            <a:fillRect/>
          </a:stretch>
        </p:blipFill>
        <p:spPr>
          <a:xfrm>
            <a:off x="1615440" y="3204845"/>
            <a:ext cx="1438910" cy="151574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51460" y="1052830"/>
            <a:ext cx="88207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ssume</a:t>
            </a:r>
            <a:r>
              <a:rPr lang="zh-CN" altLang="en-US" sz="2400"/>
              <a:t> that the 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</a:t>
            </a:r>
            <a:r>
              <a:rPr lang="zh-CN" altLang="en-US" sz="2400"/>
              <a:t> of a Voronoi diagram is located </a:t>
            </a:r>
            <a:r>
              <a:rPr lang="zh-CN" altLang="en-US" sz="2400">
                <a:solidFill>
                  <a:srgbClr val="FF0000"/>
                </a:solidFill>
              </a:rPr>
              <a:t>at the center</a:t>
            </a:r>
            <a:r>
              <a:rPr lang="zh-CN" altLang="en-US" sz="2400"/>
              <a:t> of a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</a:t>
            </a:r>
            <a:r>
              <a:rPr lang="en-US" altLang="zh-CN" sz="2400">
                <a:solidFill>
                  <a:schemeClr val="tx1"/>
                </a:solidFill>
              </a:rPr>
              <a:t>.</a:t>
            </a:r>
            <a:endParaRPr lang="en-US" altLang="zh-CN" sz="2400"/>
          </a:p>
        </p:txBody>
      </p:sp>
      <p:sp>
        <p:nvSpPr>
          <p:cNvPr id="34" name="文本框 33"/>
          <p:cNvSpPr txBox="1"/>
          <p:nvPr/>
        </p:nvSpPr>
        <p:spPr>
          <a:xfrm>
            <a:off x="251460" y="1878965"/>
            <a:ext cx="88207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2. </a:t>
            </a:r>
            <a:r>
              <a:rPr lang="en-US" altLang="zh-CN" sz="2400" u="sng">
                <a:sym typeface="+mn-ea"/>
              </a:rPr>
              <a:t>T</a:t>
            </a:r>
            <a:r>
              <a:rPr lang="zh-CN" altLang="en-US" sz="2400" u="sng">
                <a:sym typeface="+mn-ea"/>
              </a:rPr>
              <a:t>he color</a:t>
            </a:r>
            <a:r>
              <a:rPr lang="en-US" altLang="zh-CN" sz="2400" u="sng">
                <a:sym typeface="+mn-ea"/>
              </a:rPr>
              <a:t> </a:t>
            </a:r>
            <a:r>
              <a:rPr lang="zh-CN" altLang="en-US" sz="2400" u="sng">
                <a:sym typeface="+mn-ea"/>
              </a:rPr>
              <a:t>of that Voronoi region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refers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u="sng"/>
              <a:t>t</a:t>
            </a:r>
            <a:r>
              <a:rPr lang="zh-CN" altLang="en-US" sz="2400" u="sng"/>
              <a:t>he color of that pixel</a:t>
            </a:r>
            <a:r>
              <a:rPr lang="zh-CN" altLang="en-US" sz="2400"/>
              <a:t> in the image</a:t>
            </a:r>
            <a:r>
              <a:rPr lang="en-US" altLang="zh-CN" sz="2400"/>
              <a:t> R.</a:t>
            </a:r>
            <a:endParaRPr lang="en-US" altLang="zh-CN" sz="2400"/>
          </a:p>
        </p:txBody>
      </p:sp>
      <p:grpSp>
        <p:nvGrpSpPr>
          <p:cNvPr id="47" name="组合 46"/>
          <p:cNvGrpSpPr/>
          <p:nvPr/>
        </p:nvGrpSpPr>
        <p:grpSpPr>
          <a:xfrm>
            <a:off x="1711325" y="3854450"/>
            <a:ext cx="910590" cy="596900"/>
            <a:chOff x="8422" y="6270"/>
            <a:chExt cx="1434" cy="940"/>
          </a:xfrm>
        </p:grpSpPr>
        <p:sp>
          <p:nvSpPr>
            <p:cNvPr id="43" name="椭圆 42"/>
            <p:cNvSpPr/>
            <p:nvPr/>
          </p:nvSpPr>
          <p:spPr>
            <a:xfrm>
              <a:off x="8937" y="6284"/>
              <a:ext cx="119" cy="119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8422" y="7092"/>
              <a:ext cx="119" cy="119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9467" y="7092"/>
              <a:ext cx="119" cy="119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9738" y="6270"/>
              <a:ext cx="119" cy="119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460" y="638810"/>
            <a:ext cx="7751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FF0000"/>
                </a:solidFill>
              </a:rPr>
              <a:t>Let’s talk about  an automatic method for mosaicing images by using Voronoi diagrams.</a:t>
            </a:r>
            <a:endParaRPr lang="en-US" altLang="zh-CN" sz="14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251460" y="105283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The whole method can be divided into 2 steps: </a:t>
            </a:r>
            <a:endParaRPr lang="en-US" sz="2400"/>
          </a:p>
        </p:txBody>
      </p:sp>
      <p:sp>
        <p:nvSpPr>
          <p:cNvPr id="34" name="文本框 33"/>
          <p:cNvSpPr txBox="1"/>
          <p:nvPr/>
        </p:nvSpPr>
        <p:spPr>
          <a:xfrm>
            <a:off x="1403350" y="1772920"/>
            <a:ext cx="48564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I. </a:t>
            </a:r>
            <a:r>
              <a:rPr lang="en-US" sz="2400">
                <a:sym typeface="+mn-ea"/>
              </a:rPr>
              <a:t>Pattern Generation</a:t>
            </a:r>
            <a:endParaRPr 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403350" y="4509135"/>
            <a:ext cx="48564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II. </a:t>
            </a:r>
            <a:r>
              <a:rPr lang="en-US" sz="2400">
                <a:sym typeface="+mn-ea"/>
              </a:rPr>
              <a:t>Effects Addition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2267585" y="2233295"/>
            <a:ext cx="6407150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/>
              <a:t>1.1 </a:t>
            </a:r>
            <a:r>
              <a:rPr lang="zh-CN" altLang="en-US"/>
              <a:t>Initial Positions of the Sites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en-US" altLang="zh-CN"/>
              <a:t>1.2 Capturing the Global Features of the Reference Image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en-US" altLang="zh-CN"/>
              <a:t>1.3 Local Adjustment of the Voronoi Image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en-US" altLang="zh-CN"/>
              <a:t>1.4 Expression of Detailed Features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267585" y="5013325"/>
            <a:ext cx="6407150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/>
              <a:t>2.1 Edge Highlight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en-US" altLang="zh-CN"/>
              <a:t>2.2 Light Effect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" grpId="0"/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1.1 Initial Positions of the Sites </a:t>
            </a:r>
            <a:endParaRPr 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7810" y="2797175"/>
            <a:ext cx="5214620" cy="37572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850" y="1348740"/>
            <a:ext cx="47809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The </a:t>
            </a:r>
            <a:r>
              <a:rPr lang="zh-CN" altLang="en-US" sz="2400">
                <a:solidFill>
                  <a:srgbClr val="FF0000"/>
                </a:solidFill>
              </a:rPr>
              <a:t>initial</a:t>
            </a:r>
            <a:r>
              <a:rPr lang="zh-CN" altLang="en-US" sz="2400"/>
              <a:t> Voronoi image is created by placing its sites on the 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 </a:t>
            </a:r>
            <a:r>
              <a:rPr lang="zh-CN" altLang="en-US" sz="2400"/>
              <a:t>of </a:t>
            </a:r>
            <a:r>
              <a:rPr lang="zh-CN" altLang="en-US" sz="2400">
                <a:solidFill>
                  <a:srgbClr val="7030A0"/>
                </a:solidFill>
              </a:rPr>
              <a:t>hexagonal lattices</a:t>
            </a:r>
            <a:r>
              <a:rPr lang="zh-CN" altLang="en-US" sz="2400"/>
              <a:t>.</a:t>
            </a:r>
            <a:endParaRPr lang="zh-CN" altLang="en-US" sz="2400"/>
          </a:p>
        </p:txBody>
      </p:sp>
      <p:grpSp>
        <p:nvGrpSpPr>
          <p:cNvPr id="9" name="组合 8"/>
          <p:cNvGrpSpPr/>
          <p:nvPr/>
        </p:nvGrpSpPr>
        <p:grpSpPr>
          <a:xfrm>
            <a:off x="4659770" y="476250"/>
            <a:ext cx="5992610" cy="2231555"/>
            <a:chOff x="-536" y="2452"/>
            <a:chExt cx="20817" cy="9145"/>
          </a:xfrm>
        </p:grpSpPr>
        <p:pic>
          <p:nvPicPr>
            <p:cNvPr id="102" name="图片 10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665" y="2452"/>
              <a:ext cx="9496" cy="716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" name="文本框 10"/>
            <p:cNvSpPr txBox="1"/>
            <p:nvPr/>
          </p:nvSpPr>
          <p:spPr>
            <a:xfrm>
              <a:off x="-536" y="9710"/>
              <a:ext cx="20817" cy="1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800"/>
                <a:t>https://www.google.com/url?sa=i&amp;url=https%3A%2F%2Fwww.pngwing.com%2Fen%2Ffree-png-zddrw&amp;psig=AOvVaw1jyZA8lrU3pOjwFToilMz1&amp;ust=1635900</a:t>
              </a:r>
              <a:r>
                <a:rPr lang="en-US" altLang="zh-CN" sz="800"/>
                <a:t> </a:t>
              </a:r>
              <a:r>
                <a:rPr lang="zh-CN" altLang="en-US" sz="800"/>
                <a:t>44526</a:t>
              </a:r>
              <a:r>
                <a:rPr lang="en-US" altLang="zh-CN" sz="800"/>
                <a:t> </a:t>
              </a:r>
              <a:r>
                <a:rPr lang="zh-CN" altLang="en-US" sz="800"/>
                <a:t>9000</a:t>
              </a:r>
              <a:r>
                <a:rPr lang="en-US" altLang="zh-CN" sz="800"/>
                <a:t> </a:t>
              </a:r>
              <a:r>
                <a:rPr lang="zh-CN" altLang="en-US" sz="800"/>
                <a:t>&amp;s</a:t>
              </a:r>
              <a:r>
                <a:rPr lang="en-US" altLang="zh-CN" sz="800"/>
                <a:t> </a:t>
              </a:r>
              <a:r>
                <a:rPr lang="zh-CN" altLang="en-US" sz="800"/>
                <a:t>ource=images</a:t>
              </a:r>
              <a:r>
                <a:rPr lang="en-US" altLang="zh-CN" sz="800"/>
                <a:t> </a:t>
              </a:r>
              <a:r>
                <a:rPr lang="zh-CN" altLang="en-US" sz="800"/>
                <a:t>&amp;cd=vfe&amp;ved=0CAwQjhxqFwoTCPD49Z26-PMCFQ</a:t>
              </a:r>
              <a:r>
                <a:rPr lang="en-US" altLang="zh-CN" sz="800"/>
                <a:t> </a:t>
              </a:r>
              <a:r>
                <a:rPr lang="zh-CN" altLang="en-US" sz="800"/>
                <a:t>AAAA</a:t>
              </a:r>
              <a:r>
                <a:rPr lang="en-US" altLang="zh-CN" sz="800"/>
                <a:t> </a:t>
              </a:r>
              <a:r>
                <a:rPr lang="zh-CN" altLang="en-US" sz="800"/>
                <a:t>AdAAAAAB</a:t>
              </a:r>
              <a:r>
                <a:rPr lang="en-US" altLang="zh-CN" sz="800"/>
                <a:t> </a:t>
              </a:r>
              <a:r>
                <a:rPr lang="zh-CN" altLang="en-US" sz="800"/>
                <a:t>A</a:t>
              </a:r>
              <a:r>
                <a:rPr lang="en-US" altLang="zh-CN" sz="800"/>
                <a:t> </a:t>
              </a:r>
              <a:r>
                <a:rPr lang="zh-CN" altLang="en-US" sz="800"/>
                <a:t>J</a:t>
              </a:r>
              <a:endParaRPr lang="zh-CN" altLang="en-US" sz="80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23850" y="3356610"/>
            <a:ext cx="3981450" cy="2748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90000"/>
              </a:lnSpc>
            </a:pPr>
            <a:r>
              <a:rPr lang="en-US" altLang="zh-CN" sz="2400">
                <a:solidFill>
                  <a:srgbClr val="FF0000"/>
                </a:solidFill>
              </a:rPr>
              <a:t>Then </a:t>
            </a:r>
            <a:r>
              <a:rPr lang="en-US" altLang="zh-CN" sz="2400"/>
              <a:t>user can adjust: </a:t>
            </a:r>
            <a:endParaRPr lang="en-US" altLang="zh-CN" sz="2400"/>
          </a:p>
          <a:p>
            <a:pPr>
              <a:lnSpc>
                <a:spcPct val="90000"/>
              </a:lnSpc>
            </a:pPr>
            <a:endParaRPr lang="en-US" altLang="zh-CN" sz="2400"/>
          </a:p>
          <a:p>
            <a:pPr>
              <a:lnSpc>
                <a:spcPct val="90000"/>
              </a:lnSpc>
            </a:pP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zh-CN" sz="2400">
                <a:solidFill>
                  <a:srgbClr val="7030A0"/>
                </a:solidFill>
              </a:rPr>
              <a:t>the expected</a:t>
            </a:r>
            <a:r>
              <a:rPr lang="en-US" altLang="zh-CN" sz="2400"/>
              <a:t> 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interval </a:t>
            </a:r>
            <a:r>
              <a:rPr lang="en-US" altLang="zh-CN" sz="2400">
                <a:solidFill>
                  <a:srgbClr val="7030A0"/>
                </a:solidFill>
              </a:rPr>
              <a:t>between sites</a:t>
            </a:r>
            <a:r>
              <a:rPr lang="en-US" altLang="zh-CN" sz="2400">
                <a:solidFill>
                  <a:schemeClr val="tx1"/>
                </a:solidFill>
              </a:rPr>
              <a:t>;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en-US" altLang="zh-CN" sz="2400">
                <a:solidFill>
                  <a:srgbClr val="7030A0"/>
                </a:solidFill>
              </a:rPr>
              <a:t> the expected 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jittering width</a:t>
            </a:r>
            <a:r>
              <a:rPr lang="en-US" altLang="zh-CN" sz="2400">
                <a:solidFill>
                  <a:srgbClr val="7030A0"/>
                </a:solidFill>
              </a:rPr>
              <a:t> from the hexagonal lattices center</a:t>
            </a:r>
            <a:r>
              <a:rPr lang="zh-CN" altLang="en-US" sz="2400"/>
              <a:t>.</a:t>
            </a:r>
            <a:endParaRPr lang="zh-CN" alt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139690" y="3112770"/>
              <a:ext cx="93980" cy="1879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139690" y="3112770"/>
                <a:ext cx="9398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5226050" y="3128010"/>
              <a:ext cx="199390" cy="381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5226050" y="3128010"/>
                <a:ext cx="199390" cy="3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5436235" y="3116580"/>
              <a:ext cx="101600" cy="1581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5436235" y="3116580"/>
                <a:ext cx="101600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5124450" y="3334385"/>
              <a:ext cx="127635" cy="1358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5124450" y="3334385"/>
                <a:ext cx="127635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5274945" y="3462655"/>
              <a:ext cx="168910" cy="184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5274945" y="3462655"/>
                <a:ext cx="16891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5429250" y="3296920"/>
              <a:ext cx="74930" cy="1993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5429250" y="3296920"/>
                <a:ext cx="74930" cy="199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5128260" y="2917190"/>
              <a:ext cx="120015" cy="17716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5128260" y="2917190"/>
                <a:ext cx="120015" cy="177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139690" y="2755900"/>
              <a:ext cx="386715" cy="3530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139690" y="2755900"/>
                <a:ext cx="386715" cy="353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4801235" y="2921000"/>
              <a:ext cx="353060" cy="34988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4801235" y="2921000"/>
                <a:ext cx="353060" cy="349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4801235" y="3255645"/>
              <a:ext cx="466090" cy="3460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4801235" y="3255645"/>
                <a:ext cx="46609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545455" y="3270885"/>
              <a:ext cx="357505" cy="17272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545455" y="3270885"/>
                <a:ext cx="357505" cy="172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5462905" y="3466465"/>
              <a:ext cx="436245" cy="1879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5462905" y="3466465"/>
                <a:ext cx="43624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5504180" y="2875915"/>
              <a:ext cx="346075" cy="41021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5504180" y="2875915"/>
                <a:ext cx="34607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5150485" y="3605530"/>
              <a:ext cx="402590" cy="16129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5150485" y="3605530"/>
                <a:ext cx="40259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5342255" y="3286125"/>
              <a:ext cx="762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5342255" y="328612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5643245" y="3075305"/>
              <a:ext cx="762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5643245" y="307530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5" name="墨迹 24"/>
              <p14:cNvContentPartPr/>
              <p14:nvPr/>
            </p14:nvContentPartPr>
            <p14:xfrm>
              <a:off x="5327650" y="2921000"/>
              <a:ext cx="6985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5"/>
            </p:blipFill>
            <p:spPr>
              <a:xfrm>
                <a:off x="5327650" y="2921000"/>
                <a:ext cx="6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6" name="墨迹 25"/>
              <p14:cNvContentPartPr/>
              <p14:nvPr/>
            </p14:nvContentPartPr>
            <p14:xfrm>
              <a:off x="5669280" y="3443605"/>
              <a:ext cx="762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2"/>
            </p:blipFill>
            <p:spPr>
              <a:xfrm>
                <a:off x="5669280" y="344360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5346065" y="3071495"/>
              <a:ext cx="297180" cy="21463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5346065" y="3071495"/>
                <a:ext cx="29718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5334635" y="2932430"/>
              <a:ext cx="7620" cy="32321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5334635" y="2932430"/>
                <a:ext cx="7620" cy="323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327650" y="2905760"/>
              <a:ext cx="6985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5"/>
            </p:blipFill>
            <p:spPr>
              <a:xfrm>
                <a:off x="5327650" y="2905760"/>
                <a:ext cx="6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0" name="墨迹 29"/>
              <p14:cNvContentPartPr/>
              <p14:nvPr/>
            </p14:nvContentPartPr>
            <p14:xfrm>
              <a:off x="5647055" y="3079115"/>
              <a:ext cx="762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2"/>
            </p:blipFill>
            <p:spPr>
              <a:xfrm>
                <a:off x="5647055" y="307911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5338445" y="3282315"/>
              <a:ext cx="762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2"/>
            </p:blipFill>
            <p:spPr>
              <a:xfrm>
                <a:off x="5338445" y="328231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2" name="墨迹 31"/>
              <p14:cNvContentPartPr/>
              <p14:nvPr/>
            </p14:nvContentPartPr>
            <p14:xfrm>
              <a:off x="5342255" y="3101340"/>
              <a:ext cx="120650" cy="7556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5"/>
            </p:blipFill>
            <p:spPr>
              <a:xfrm>
                <a:off x="5342255" y="3101340"/>
                <a:ext cx="120650" cy="75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4" name="墨迹 33"/>
              <p14:cNvContentPartPr/>
              <p14:nvPr/>
            </p14:nvContentPartPr>
            <p14:xfrm>
              <a:off x="5338445" y="3108960"/>
              <a:ext cx="116840" cy="7556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7"/>
            </p:blipFill>
            <p:spPr>
              <a:xfrm>
                <a:off x="5338445" y="3108960"/>
                <a:ext cx="116840" cy="75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5" name="墨迹 34"/>
              <p14:cNvContentPartPr/>
              <p14:nvPr/>
            </p14:nvContentPartPr>
            <p14:xfrm>
              <a:off x="5338445" y="3112770"/>
              <a:ext cx="116840" cy="825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9"/>
            </p:blipFill>
            <p:spPr>
              <a:xfrm>
                <a:off x="5338445" y="3112770"/>
                <a:ext cx="11684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6" name="墨迹 35"/>
              <p14:cNvContentPartPr/>
              <p14:nvPr/>
            </p14:nvContentPartPr>
            <p14:xfrm>
              <a:off x="9455785" y="3616960"/>
              <a:ext cx="7620" cy="3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2"/>
            </p:blipFill>
            <p:spPr>
              <a:xfrm>
                <a:off x="9455785" y="3616960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7" name="墨迹 36"/>
              <p14:cNvContentPartPr/>
              <p14:nvPr/>
            </p14:nvContentPartPr>
            <p14:xfrm>
              <a:off x="5331460" y="3282315"/>
              <a:ext cx="337820" cy="17653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2"/>
            </p:blipFill>
            <p:spPr>
              <a:xfrm>
                <a:off x="5331460" y="3282315"/>
                <a:ext cx="337820" cy="176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8" name="墨迹 37"/>
              <p14:cNvContentPartPr/>
              <p14:nvPr/>
            </p14:nvContentPartPr>
            <p14:xfrm>
              <a:off x="5342255" y="3263265"/>
              <a:ext cx="7620" cy="3460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4"/>
            </p:blipFill>
            <p:spPr>
              <a:xfrm>
                <a:off x="5342255" y="3263265"/>
                <a:ext cx="762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9" name="墨迹 38"/>
              <p14:cNvContentPartPr/>
              <p14:nvPr/>
            </p14:nvContentPartPr>
            <p14:xfrm>
              <a:off x="5342255" y="3105150"/>
              <a:ext cx="128270" cy="5270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6"/>
            </p:blipFill>
            <p:spPr>
              <a:xfrm>
                <a:off x="5342255" y="3105150"/>
                <a:ext cx="128270" cy="52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0" name="墨迹 39"/>
              <p14:cNvContentPartPr/>
              <p14:nvPr/>
            </p14:nvContentPartPr>
            <p14:xfrm>
              <a:off x="5394960" y="3128010"/>
              <a:ext cx="79375" cy="4889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8"/>
            </p:blipFill>
            <p:spPr>
              <a:xfrm>
                <a:off x="5394960" y="3128010"/>
                <a:ext cx="79375" cy="48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1" name="墨迹 40"/>
              <p14:cNvContentPartPr/>
              <p14:nvPr/>
            </p14:nvContentPartPr>
            <p14:xfrm>
              <a:off x="5429250" y="3229610"/>
              <a:ext cx="37465" cy="1047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0"/>
            </p:blipFill>
            <p:spPr>
              <a:xfrm>
                <a:off x="5429250" y="3229610"/>
                <a:ext cx="3746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2" name="墨迹 41"/>
              <p14:cNvContentPartPr/>
              <p14:nvPr/>
            </p14:nvContentPartPr>
            <p14:xfrm>
              <a:off x="5425440" y="3218180"/>
              <a:ext cx="29845" cy="1238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2"/>
            </p:blipFill>
            <p:spPr>
              <a:xfrm>
                <a:off x="5425440" y="3218180"/>
                <a:ext cx="29845" cy="1238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548640"/>
            <a:ext cx="6858000" cy="726440"/>
          </a:xfrm>
        </p:spPr>
        <p:txBody>
          <a:bodyPr/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Catagory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09750" y="1700530"/>
            <a:ext cx="5524500" cy="1655445"/>
          </a:xfrm>
        </p:spPr>
        <p:txBody>
          <a:bodyPr/>
          <a:p>
            <a:pPr marL="342900" indent="-342900" algn="l">
              <a:buAutoNum type="arabicPeriod"/>
            </a:pPr>
            <a:r>
              <a:rPr lang="en-US" altLang="zh-CN" sz="2800">
                <a:solidFill>
                  <a:srgbClr val="002060"/>
                </a:solidFill>
              </a:rPr>
              <a:t>Background</a:t>
            </a:r>
            <a:endParaRPr lang="en-US" altLang="zh-CN" sz="2800">
              <a:solidFill>
                <a:srgbClr val="002060"/>
              </a:solidFill>
            </a:endParaRPr>
          </a:p>
          <a:p>
            <a:pPr marL="342900" indent="-342900" algn="l">
              <a:buAutoNum type="arabicPeriod"/>
            </a:pPr>
            <a:r>
              <a:rPr lang="en-US" altLang="zh-CN" sz="2800">
                <a:solidFill>
                  <a:srgbClr val="002060"/>
                </a:solidFill>
              </a:rPr>
              <a:t>Introduction of the theory</a:t>
            </a:r>
            <a:endParaRPr lang="en-US" altLang="zh-CN" sz="2800">
              <a:solidFill>
                <a:srgbClr val="002060"/>
              </a:solidFill>
            </a:endParaRPr>
          </a:p>
          <a:p>
            <a:pPr marL="342900" indent="-342900" algn="l">
              <a:buAutoNum type="arabicPeriod"/>
            </a:pPr>
            <a:r>
              <a:rPr lang="en-US" altLang="zh-CN" sz="2800">
                <a:solidFill>
                  <a:srgbClr val="002060"/>
                </a:solidFill>
              </a:rPr>
              <a:t>Mosaic method </a:t>
            </a:r>
            <a:endParaRPr lang="en-US" altLang="zh-CN" sz="28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1.1 Initial Positions of the Sites </a:t>
            </a:r>
            <a:endParaRPr 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2132330"/>
            <a:ext cx="2536825" cy="2842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2132330"/>
            <a:ext cx="2505075" cy="284226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284345" y="3284855"/>
            <a:ext cx="647700" cy="215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1.2 Capturing the Global Features of the Reference Image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3940" y="1196340"/>
            <a:ext cx="704596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The 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shape</a:t>
            </a:r>
            <a:r>
              <a:rPr lang="zh-CN" altLang="en-US" sz="2400"/>
              <a:t> of a </a:t>
            </a:r>
            <a:r>
              <a:rPr lang="zh-CN" altLang="en-US" sz="2400" u="sng"/>
              <a:t>Voronoi region</a:t>
            </a:r>
            <a:r>
              <a:rPr lang="en-US" altLang="zh-CN" sz="2400" u="sng"/>
              <a:t> </a:t>
            </a:r>
            <a:r>
              <a:rPr lang="zh-CN" altLang="en-US" sz="2400" u="sng">
                <a:sym typeface="+mn-ea"/>
              </a:rPr>
              <a:t>(bold line region</a:t>
            </a:r>
            <a:r>
              <a:rPr lang="en-US" altLang="zh-CN" sz="2400" u="sng">
                <a:sym typeface="+mn-ea"/>
              </a:rPr>
              <a:t>)</a:t>
            </a:r>
            <a:endParaRPr lang="en-US" altLang="zh-CN" sz="2400" u="sng"/>
          </a:p>
          <a:p>
            <a:r>
              <a:rPr lang="zh-CN" altLang="en-US" sz="2400"/>
              <a:t>is determined by the relative position between </a:t>
            </a:r>
            <a:r>
              <a:rPr lang="zh-CN" altLang="en-US" sz="2400" u="sng"/>
              <a:t>its site</a:t>
            </a:r>
            <a:r>
              <a:rPr lang="zh-CN" altLang="en-US" sz="2400"/>
              <a:t> and </a:t>
            </a:r>
            <a:r>
              <a:rPr lang="zh-CN" altLang="en-US" sz="2400" u="sng"/>
              <a:t>the sites of the surrounding</a:t>
            </a:r>
            <a:r>
              <a:rPr lang="en-US" altLang="zh-CN" sz="2400" u="sng"/>
              <a:t> </a:t>
            </a:r>
            <a:r>
              <a:rPr lang="zh-CN" altLang="en-US" sz="2400" u="sng"/>
              <a:t>Voronoi regions</a:t>
            </a:r>
            <a:r>
              <a:rPr lang="zh-CN" altLang="en-US" sz="2400"/>
              <a:t> 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35611" b="40515"/>
          <a:stretch>
            <a:fillRect/>
          </a:stretch>
        </p:blipFill>
        <p:spPr>
          <a:xfrm>
            <a:off x="2051685" y="2996565"/>
            <a:ext cx="4710430" cy="2680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1.2 Capturing the Global Features of the Reference Image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4076700"/>
            <a:ext cx="704596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A</a:t>
            </a:r>
            <a:r>
              <a:rPr sz="2400"/>
              <a:t> Voronoi image that expresses the </a:t>
            </a:r>
            <a:r>
              <a:rPr sz="2400">
                <a:solidFill>
                  <a:srgbClr val="FF0000"/>
                </a:solidFill>
              </a:rPr>
              <a:t>global features </a:t>
            </a:r>
            <a:r>
              <a:rPr sz="2400"/>
              <a:t>of the reference image can be obtained</a:t>
            </a:r>
            <a:r>
              <a:rPr lang="en-US" sz="2400"/>
              <a:t> </a:t>
            </a: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en-US" sz="2400"/>
              <a:t> </a:t>
            </a:r>
            <a:r>
              <a:rPr lang="en-US" sz="2400" u="sng"/>
              <a:t>move </a:t>
            </a:r>
            <a:r>
              <a:rPr lang="en-US" sz="2400" b="1" u="sng"/>
              <a:t>all sites</a:t>
            </a:r>
            <a:r>
              <a:rPr lang="en-US" sz="2400" u="sng"/>
              <a:t> together</a:t>
            </a:r>
            <a:r>
              <a:rPr lang="en-US" sz="2400"/>
              <a:t> </a:t>
            </a:r>
            <a:r>
              <a:rPr lang="en-US" sz="2400" u="sng"/>
              <a:t>iteratively</a:t>
            </a:r>
            <a:r>
              <a:rPr lang="en-US" sz="2400"/>
              <a:t> until an </a:t>
            </a:r>
            <a:r>
              <a:rPr lang="en-US" sz="240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condition</a:t>
            </a:r>
            <a:r>
              <a:rPr lang="en-US" sz="2400"/>
              <a:t> is triggered.</a:t>
            </a:r>
            <a:endParaRPr 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35611" b="40515"/>
          <a:stretch>
            <a:fillRect/>
          </a:stretch>
        </p:blipFill>
        <p:spPr>
          <a:xfrm>
            <a:off x="1908175" y="1124585"/>
            <a:ext cx="4710430" cy="2680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1.2 Capturing the Global Features of the Reference Image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3852545"/>
            <a:ext cx="70459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To simplify the computation, here we assume that the </a:t>
            </a: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shape</a:t>
            </a:r>
            <a:r>
              <a:rPr lang="en-US" sz="2400"/>
              <a:t> of each voronoi region will </a:t>
            </a:r>
            <a:r>
              <a:rPr lang="en-US" sz="2400">
                <a:solidFill>
                  <a:srgbClr val="FF0000"/>
                </a:solidFill>
              </a:rPr>
              <a:t>not change</a:t>
            </a:r>
            <a:r>
              <a:rPr lang="en-US" sz="2400"/>
              <a:t> after the global movement.</a:t>
            </a:r>
            <a:endParaRPr 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65462" b="40515"/>
          <a:stretch>
            <a:fillRect/>
          </a:stretch>
        </p:blipFill>
        <p:spPr>
          <a:xfrm>
            <a:off x="1908175" y="1137920"/>
            <a:ext cx="2526665" cy="2680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65539" t="-437" r="810" b="437"/>
          <a:stretch>
            <a:fillRect/>
          </a:stretch>
        </p:blipFill>
        <p:spPr>
          <a:xfrm>
            <a:off x="4434840" y="1124585"/>
            <a:ext cx="2290445" cy="27025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15695" y="5229225"/>
            <a:ext cx="74466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ym typeface="+mn-ea"/>
              </a:rPr>
              <a:t>Also when a site is moved, the</a:t>
            </a: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color in it’s region</a:t>
            </a:r>
            <a:r>
              <a:rPr lang="en-US" sz="2400">
                <a:sym typeface="+mn-ea"/>
              </a:rPr>
              <a:t> will </a:t>
            </a:r>
            <a:r>
              <a:rPr lang="en-US" sz="2400">
                <a:solidFill>
                  <a:srgbClr val="FF0000"/>
                </a:solidFill>
                <a:sym typeface="+mn-ea"/>
              </a:rPr>
              <a:t>not change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1.2 Capturing the Global Features of the Reference Image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550" y="1412240"/>
            <a:ext cx="70459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So what is the end condition?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680" y="4652645"/>
            <a:ext cx="6158230" cy="973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0920" y="2708910"/>
            <a:ext cx="71227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tx1"/>
                </a:solidFill>
              </a:rPr>
              <a:t>Thus we need to find a </a:t>
            </a:r>
            <a:r>
              <a:rPr lang="en-US" sz="2400" u="sng">
                <a:solidFill>
                  <a:schemeClr val="tx1"/>
                </a:solidFill>
              </a:rPr>
              <a:t>global movement</a:t>
            </a:r>
            <a:r>
              <a:rPr lang="en-US" sz="2400">
                <a:solidFill>
                  <a:schemeClr val="tx1"/>
                </a:solidFill>
              </a:rPr>
              <a:t> of all sites in </a:t>
            </a:r>
            <a:r>
              <a:rPr lang="en-US" sz="2400">
                <a:solidFill>
                  <a:srgbClr val="FF0000"/>
                </a:solidFill>
              </a:rPr>
              <a:t>a direction</a:t>
            </a:r>
            <a:r>
              <a:rPr lang="en-US" sz="2400">
                <a:solidFill>
                  <a:schemeClr val="tx1"/>
                </a:solidFill>
              </a:rPr>
              <a:t> where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</a:t>
            </a:r>
            <a:r>
              <a:rPr lang="en-US" sz="2400" b="1" baseline="-25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  <a:r>
              <a:rPr lang="en-US" sz="2400">
                <a:solidFill>
                  <a:srgbClr val="FF0000"/>
                </a:solidFill>
              </a:rPr>
              <a:t> decreases the most </a:t>
            </a:r>
            <a:endParaRPr lang="en-US" sz="24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0920" y="3865880"/>
            <a:ext cx="712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tx1"/>
                </a:solidFill>
              </a:rPr>
              <a:t>&lt;=&gt; Finding the</a:t>
            </a:r>
            <a:r>
              <a:rPr lang="en-US" sz="2400">
                <a:solidFill>
                  <a:srgbClr val="FF0000"/>
                </a:solidFill>
              </a:rPr>
              <a:t> lowest value </a:t>
            </a:r>
            <a:r>
              <a:rPr lang="en-US" sz="2400">
                <a:solidFill>
                  <a:schemeClr val="tx1"/>
                </a:solidFill>
              </a:rPr>
              <a:t>of the Error function 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en-US" sz="24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35611" b="40515"/>
          <a:stretch>
            <a:fillRect/>
          </a:stretch>
        </p:blipFill>
        <p:spPr>
          <a:xfrm>
            <a:off x="5940425" y="1214755"/>
            <a:ext cx="1975485" cy="1124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1.2 Capturing the Global Features of the Reference Image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550" y="1412240"/>
            <a:ext cx="70459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So what is the activity of each iteration?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550" y="2132330"/>
            <a:ext cx="77825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In each iteration, </a:t>
            </a:r>
            <a:r>
              <a:rPr lang="en-US" sz="2400" b="1"/>
              <a:t>each site’s movement traversing </a:t>
            </a:r>
            <a:r>
              <a:rPr lang="en-US" sz="2400"/>
              <a:t>will</a:t>
            </a:r>
            <a:r>
              <a:rPr lang="en-US" sz="2400" b="1"/>
              <a:t> </a:t>
            </a:r>
            <a:r>
              <a:rPr lang="en-US" sz="2400"/>
              <a:t>be</a:t>
            </a:r>
            <a:r>
              <a:rPr lang="en-US" sz="2400"/>
              <a:t> limited to </a:t>
            </a:r>
            <a:r>
              <a:rPr lang="en-US" sz="2400" u="sng"/>
              <a:t>its adjoining </a:t>
            </a:r>
            <a:r>
              <a:rPr lang="en-US" sz="2400" b="1">
                <a:solidFill>
                  <a:srgbClr val="7030A0"/>
                </a:solidFill>
              </a:rPr>
              <a:t>eight pixels</a:t>
            </a:r>
            <a:r>
              <a:rPr lang="en-US" sz="2400"/>
              <a:t>. </a:t>
            </a:r>
            <a:endParaRPr 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971550" y="3140710"/>
            <a:ext cx="77825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Hence the site </a:t>
            </a:r>
            <a:r>
              <a:rPr lang="en-US" sz="2400" b="1"/>
              <a:t>will be not</a:t>
            </a: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moved</a:t>
            </a:r>
            <a:r>
              <a:rPr lang="en-US" sz="2400"/>
              <a:t> if the eight-pixel-movement does not decrease the value of E</a:t>
            </a:r>
            <a:r>
              <a:rPr lang="en-US" sz="2400" baseline="-25000"/>
              <a:t>color</a:t>
            </a:r>
            <a:r>
              <a:rPr lang="en-US" sz="2400"/>
              <a:t>.</a:t>
            </a:r>
            <a:endParaRPr lang="en-US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975" y="4004945"/>
            <a:ext cx="4834890" cy="28105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6978015" y="2755900"/>
              <a:ext cx="11430" cy="57848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6978015" y="2755900"/>
                <a:ext cx="11430" cy="57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951980" y="2710815"/>
              <a:ext cx="699135" cy="6388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951980" y="2710815"/>
                <a:ext cx="699135" cy="638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997065" y="3327400"/>
              <a:ext cx="654050" cy="374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997065" y="3327400"/>
                <a:ext cx="654050" cy="374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6978015" y="2947670"/>
              <a:ext cx="612775" cy="412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6978015" y="2947670"/>
                <a:ext cx="6127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6966585" y="3139440"/>
              <a:ext cx="661670" cy="22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6966585" y="3139440"/>
                <a:ext cx="66167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7169785" y="2740660"/>
              <a:ext cx="74930" cy="654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7169785" y="2740660"/>
                <a:ext cx="74930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7376795" y="2733040"/>
              <a:ext cx="78740" cy="62801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7376795" y="2733040"/>
                <a:ext cx="78740" cy="628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墨迹 14"/>
              <p14:cNvContentPartPr/>
              <p14:nvPr/>
            </p14:nvContentPartPr>
            <p14:xfrm>
              <a:off x="7316470" y="3026410"/>
              <a:ext cx="22225" cy="3746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7316470" y="3026410"/>
                <a:ext cx="22225" cy="374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墨迹 15"/>
              <p14:cNvContentPartPr/>
              <p14:nvPr/>
            </p14:nvContentPartPr>
            <p14:xfrm>
              <a:off x="7316470" y="3037840"/>
              <a:ext cx="762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"/>
            </p:blipFill>
            <p:spPr>
              <a:xfrm>
                <a:off x="7316470" y="3037840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墨迹 16"/>
              <p14:cNvContentPartPr/>
              <p14:nvPr/>
            </p14:nvContentPartPr>
            <p14:xfrm>
              <a:off x="7312660" y="3048635"/>
              <a:ext cx="762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9"/>
            </p:blipFill>
            <p:spPr>
              <a:xfrm>
                <a:off x="7312660" y="304863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7316470" y="3048635"/>
              <a:ext cx="360" cy="1143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7316470" y="3048635"/>
                <a:ext cx="360" cy="11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7316470" y="3060065"/>
              <a:ext cx="762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"/>
            </p:blipFill>
            <p:spPr>
              <a:xfrm>
                <a:off x="7316470" y="306006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0" name="墨迹 19"/>
              <p14:cNvContentPartPr/>
              <p14:nvPr/>
            </p14:nvContentPartPr>
            <p14:xfrm>
              <a:off x="7320280" y="3037840"/>
              <a:ext cx="3810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5"/>
            </p:blipFill>
            <p:spPr>
              <a:xfrm>
                <a:off x="7320280" y="3037840"/>
                <a:ext cx="381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1" name="墨迹 20"/>
              <p14:cNvContentPartPr/>
              <p14:nvPr/>
            </p14:nvContentPartPr>
            <p14:xfrm>
              <a:off x="7301230" y="2838450"/>
              <a:ext cx="37465" cy="17272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7"/>
            </p:blipFill>
            <p:spPr>
              <a:xfrm>
                <a:off x="7301230" y="2838450"/>
                <a:ext cx="37465" cy="172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2" name="墨迹 21"/>
              <p14:cNvContentPartPr/>
              <p14:nvPr/>
            </p14:nvContentPartPr>
            <p14:xfrm>
              <a:off x="7286625" y="2827020"/>
              <a:ext cx="22225" cy="5651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9"/>
            </p:blipFill>
            <p:spPr>
              <a:xfrm>
                <a:off x="7286625" y="2827020"/>
                <a:ext cx="2222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3" name="墨迹 22"/>
              <p14:cNvContentPartPr/>
              <p14:nvPr/>
            </p14:nvContentPartPr>
            <p14:xfrm>
              <a:off x="7297420" y="2834640"/>
              <a:ext cx="762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9"/>
            </p:blipFill>
            <p:spPr>
              <a:xfrm>
                <a:off x="7297420" y="2834640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7120890" y="2864485"/>
              <a:ext cx="207010" cy="17716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7120890" y="2864485"/>
                <a:ext cx="207010" cy="177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7117080" y="2879725"/>
              <a:ext cx="26670" cy="82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7117080" y="2879725"/>
                <a:ext cx="2667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7120890" y="3045460"/>
              <a:ext cx="180340" cy="1841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7120890" y="3045460"/>
                <a:ext cx="18034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7117080" y="3011170"/>
              <a:ext cx="74930" cy="6413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7117080" y="3011170"/>
                <a:ext cx="74930" cy="64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7136130" y="3048635"/>
              <a:ext cx="191770" cy="21082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7136130" y="3048635"/>
                <a:ext cx="191770" cy="210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7120890" y="3202940"/>
              <a:ext cx="48895" cy="5651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7120890" y="3202940"/>
                <a:ext cx="4889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7320280" y="3071495"/>
              <a:ext cx="22225" cy="18034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7320280" y="3071495"/>
                <a:ext cx="22225" cy="180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7301230" y="3199130"/>
              <a:ext cx="79375" cy="793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7301230" y="3199130"/>
                <a:ext cx="793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7312660" y="3052445"/>
              <a:ext cx="244475" cy="14668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7312660" y="3052445"/>
                <a:ext cx="244475" cy="146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7541895" y="3173095"/>
              <a:ext cx="45085" cy="6413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7541895" y="3173095"/>
                <a:ext cx="45085" cy="64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7327900" y="3060065"/>
              <a:ext cx="153670" cy="1143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7327900" y="3060065"/>
                <a:ext cx="153670" cy="11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7463155" y="3037840"/>
              <a:ext cx="60325" cy="5651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7463155" y="3037840"/>
                <a:ext cx="6032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7305040" y="2887345"/>
              <a:ext cx="120650" cy="15811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7305040" y="2887345"/>
                <a:ext cx="120650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7402830" y="2857500"/>
              <a:ext cx="33655" cy="41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7402830" y="2857500"/>
                <a:ext cx="336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4026535" y="4507865"/>
              <a:ext cx="2499995" cy="85344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4026535" y="4507865"/>
                <a:ext cx="2499995" cy="853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4007485" y="5300980"/>
              <a:ext cx="48895" cy="9550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4007485" y="5300980"/>
                <a:ext cx="48895" cy="955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4323715" y="4496435"/>
              <a:ext cx="567690" cy="4927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4323715" y="4496435"/>
                <a:ext cx="567690" cy="4927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1.2 Capturing the Global Features of the Reference Image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675" y="1196340"/>
            <a:ext cx="3288030" cy="1911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15695" y="3641090"/>
            <a:ext cx="7321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For S in Sites: </a:t>
            </a:r>
            <a:r>
              <a:rPr lang="en-US" sz="2400">
                <a:solidFill>
                  <a:srgbClr val="FF0000"/>
                </a:solidFill>
              </a:rPr>
              <a:t> </a:t>
            </a:r>
            <a:endParaRPr 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1637030" y="4145280"/>
            <a:ext cx="7321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For D in 8 neighbors’ direction: </a:t>
            </a:r>
            <a:r>
              <a:rPr lang="en-US" sz="2400">
                <a:solidFill>
                  <a:srgbClr val="FF0000"/>
                </a:solidFill>
              </a:rPr>
              <a:t> </a:t>
            </a:r>
            <a:endParaRPr 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115695" y="5156835"/>
            <a:ext cx="7321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E</a:t>
            </a:r>
            <a:r>
              <a:rPr lang="en-US" sz="2400" baseline="-25000"/>
              <a:t>color</a:t>
            </a:r>
            <a:r>
              <a:rPr lang="en-US" sz="2400" baseline="30000"/>
              <a:t>now</a:t>
            </a:r>
            <a:r>
              <a:rPr lang="en-US" sz="2400"/>
              <a:t> = Min (</a:t>
            </a:r>
            <a:r>
              <a:rPr lang="en-US" sz="2400">
                <a:sym typeface="+mn-ea"/>
              </a:rPr>
              <a:t>E</a:t>
            </a:r>
            <a:r>
              <a:rPr lang="en-US" sz="2400" baseline="-25000">
                <a:sym typeface="+mn-ea"/>
              </a:rPr>
              <a:t>color</a:t>
            </a:r>
            <a:r>
              <a:rPr lang="en-US" sz="2400" baseline="30000">
                <a:sym typeface="+mn-ea"/>
              </a:rPr>
              <a:t>old</a:t>
            </a:r>
            <a:r>
              <a:rPr lang="en-US" sz="2400">
                <a:sym typeface="+mn-ea"/>
              </a:rPr>
              <a:t>, </a:t>
            </a:r>
            <a:r>
              <a:rPr lang="en-US" sz="2400">
                <a:sym typeface="+mn-ea"/>
              </a:rPr>
              <a:t>E</a:t>
            </a:r>
            <a:r>
              <a:rPr lang="en-US" sz="2400" baseline="-25000">
                <a:sym typeface="+mn-ea"/>
              </a:rPr>
              <a:t>color</a:t>
            </a:r>
            <a:r>
              <a:rPr lang="en-US" sz="2400" baseline="30000">
                <a:sym typeface="+mn-ea"/>
              </a:rPr>
              <a:t>D</a:t>
            </a:r>
            <a:r>
              <a:rPr lang="en-US" sz="2400"/>
              <a:t>)</a:t>
            </a:r>
            <a:r>
              <a:rPr lang="en-US" sz="2400">
                <a:solidFill>
                  <a:srgbClr val="FF0000"/>
                </a:solidFill>
              </a:rPr>
              <a:t> </a:t>
            </a:r>
            <a:endParaRPr 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611505" y="3185160"/>
            <a:ext cx="7321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While E</a:t>
            </a:r>
            <a:r>
              <a:rPr lang="en-US" sz="2400" baseline="-25000"/>
              <a:t>color</a:t>
            </a:r>
            <a:r>
              <a:rPr lang="en-US" sz="2400"/>
              <a:t> &gt; 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ε</a:t>
            </a:r>
            <a:r>
              <a:rPr lang="en-US" sz="2400"/>
              <a:t>: </a:t>
            </a:r>
            <a:r>
              <a:rPr lang="en-US" sz="2400">
                <a:solidFill>
                  <a:srgbClr val="FF0000"/>
                </a:solidFill>
              </a:rPr>
              <a:t> </a:t>
            </a:r>
            <a:endParaRPr 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2411730" y="4652645"/>
            <a:ext cx="7321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tx1"/>
                </a:solidFill>
              </a:rPr>
              <a:t>Move Site to the neighbors’ position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650" y="6236970"/>
            <a:ext cx="7804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* Set threshold </a:t>
            </a:r>
            <a:r>
              <a:rPr lang="en-US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ε</a:t>
            </a:r>
            <a:r>
              <a:rPr lang="en-US" altLang="zh-CN">
                <a:solidFill>
                  <a:srgbClr val="FF0000"/>
                </a:solidFill>
              </a:rPr>
              <a:t> is because the location of the sites might not converge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056755" y="2488565"/>
              <a:ext cx="15240" cy="122618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056755" y="2488565"/>
                <a:ext cx="15240" cy="1226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978015" y="2511425"/>
              <a:ext cx="71120" cy="13144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978015" y="2511425"/>
                <a:ext cx="71120" cy="13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7042150" y="2515235"/>
              <a:ext cx="6985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7042150" y="2515235"/>
                <a:ext cx="6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4" name="墨迹 13"/>
              <p14:cNvContentPartPr/>
              <p14:nvPr/>
            </p14:nvContentPartPr>
            <p14:xfrm>
              <a:off x="7042150" y="3631565"/>
              <a:ext cx="1567815" cy="488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9"/>
            </p:blipFill>
            <p:spPr>
              <a:xfrm>
                <a:off x="7042150" y="3631565"/>
                <a:ext cx="1567815" cy="48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5" name="墨迹 14"/>
              <p14:cNvContentPartPr/>
              <p14:nvPr/>
            </p14:nvContentPartPr>
            <p14:xfrm>
              <a:off x="8583295" y="3529965"/>
              <a:ext cx="113030" cy="1466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1"/>
            </p:blipFill>
            <p:spPr>
              <a:xfrm>
                <a:off x="8583295" y="3529965"/>
                <a:ext cx="113030" cy="146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6" name="墨迹 15"/>
              <p14:cNvContentPartPr/>
              <p14:nvPr/>
            </p14:nvContentPartPr>
            <p14:xfrm>
              <a:off x="7185025" y="2642870"/>
              <a:ext cx="1078865" cy="84963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3"/>
            </p:blipFill>
            <p:spPr>
              <a:xfrm>
                <a:off x="7185025" y="2642870"/>
                <a:ext cx="1078865" cy="849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7" name="墨迹 16"/>
              <p14:cNvContentPartPr/>
              <p14:nvPr/>
            </p14:nvContentPartPr>
            <p14:xfrm>
              <a:off x="7042150" y="2529840"/>
              <a:ext cx="97790" cy="4508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5"/>
            </p:blipFill>
            <p:spPr>
              <a:xfrm>
                <a:off x="7042150" y="2529840"/>
                <a:ext cx="9779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8" name="墨迹 17"/>
              <p14:cNvContentPartPr/>
              <p14:nvPr/>
            </p14:nvContentPartPr>
            <p14:xfrm>
              <a:off x="6737350" y="2462530"/>
              <a:ext cx="78740" cy="1143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7"/>
            </p:blipFill>
            <p:spPr>
              <a:xfrm>
                <a:off x="6737350" y="2462530"/>
                <a:ext cx="78740" cy="11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6707505" y="2488565"/>
              <a:ext cx="90170" cy="1428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"/>
            </p:blipFill>
            <p:spPr>
              <a:xfrm>
                <a:off x="6707505" y="2488565"/>
                <a:ext cx="901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0" name="墨迹 19"/>
              <p14:cNvContentPartPr/>
              <p14:nvPr/>
            </p14:nvContentPartPr>
            <p14:xfrm>
              <a:off x="6711315" y="2541270"/>
              <a:ext cx="82550" cy="228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1"/>
            </p:blipFill>
            <p:spPr>
              <a:xfrm>
                <a:off x="6711315" y="2541270"/>
                <a:ext cx="82550" cy="22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1" name="墨迹 20"/>
              <p14:cNvContentPartPr/>
              <p14:nvPr/>
            </p14:nvContentPartPr>
            <p14:xfrm>
              <a:off x="8143875" y="3014980"/>
              <a:ext cx="22225" cy="228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3"/>
            </p:blipFill>
            <p:spPr>
              <a:xfrm>
                <a:off x="8143875" y="3014980"/>
                <a:ext cx="22225" cy="22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2" name="墨迹 21"/>
              <p14:cNvContentPartPr/>
              <p14:nvPr/>
            </p14:nvContentPartPr>
            <p14:xfrm>
              <a:off x="8158480" y="3003550"/>
              <a:ext cx="762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5"/>
            </p:blipFill>
            <p:spPr>
              <a:xfrm>
                <a:off x="8158480" y="3003550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3" name="墨迹 22"/>
              <p14:cNvContentPartPr/>
              <p14:nvPr/>
            </p14:nvContentPartPr>
            <p14:xfrm>
              <a:off x="8166100" y="3014980"/>
              <a:ext cx="762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5"/>
            </p:blipFill>
            <p:spPr>
              <a:xfrm>
                <a:off x="8166100" y="3014980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" name="墨迹 23"/>
              <p14:cNvContentPartPr/>
              <p14:nvPr/>
            </p14:nvContentPartPr>
            <p14:xfrm>
              <a:off x="8150860" y="3014980"/>
              <a:ext cx="762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5"/>
            </p:blipFill>
            <p:spPr>
              <a:xfrm>
                <a:off x="8150860" y="3014980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5" name="墨迹 24"/>
              <p14:cNvContentPartPr/>
              <p14:nvPr/>
            </p14:nvContentPartPr>
            <p14:xfrm>
              <a:off x="8150860" y="3041650"/>
              <a:ext cx="762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5"/>
            </p:blipFill>
            <p:spPr>
              <a:xfrm>
                <a:off x="8150860" y="3041650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6" name="墨迹 25"/>
              <p14:cNvContentPartPr/>
              <p14:nvPr/>
            </p14:nvContentPartPr>
            <p14:xfrm>
              <a:off x="8169910" y="2996565"/>
              <a:ext cx="19050" cy="336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0"/>
            </p:blipFill>
            <p:spPr>
              <a:xfrm>
                <a:off x="8169910" y="2996565"/>
                <a:ext cx="1905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7" name="墨迹 26"/>
              <p14:cNvContentPartPr/>
              <p14:nvPr/>
            </p14:nvContentPartPr>
            <p14:xfrm>
              <a:off x="8083550" y="2529840"/>
              <a:ext cx="274320" cy="87249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2"/>
            </p:blipFill>
            <p:spPr>
              <a:xfrm>
                <a:off x="8083550" y="2529840"/>
                <a:ext cx="274320" cy="872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8" name="墨迹 27"/>
              <p14:cNvContentPartPr/>
              <p14:nvPr/>
            </p14:nvContentPartPr>
            <p14:xfrm>
              <a:off x="8079740" y="3270885"/>
              <a:ext cx="71120" cy="15811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4"/>
            </p:blipFill>
            <p:spPr>
              <a:xfrm>
                <a:off x="8079740" y="3270885"/>
                <a:ext cx="71120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9" name="墨迹 28"/>
              <p14:cNvContentPartPr/>
              <p14:nvPr/>
            </p14:nvContentPartPr>
            <p14:xfrm>
              <a:off x="8143875" y="3003550"/>
              <a:ext cx="52070" cy="4889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6"/>
            </p:blipFill>
            <p:spPr>
              <a:xfrm>
                <a:off x="8143875" y="3003550"/>
                <a:ext cx="52070" cy="48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0" name="墨迹 29"/>
              <p14:cNvContentPartPr/>
              <p14:nvPr/>
            </p14:nvContentPartPr>
            <p14:xfrm>
              <a:off x="8128635" y="3052445"/>
              <a:ext cx="26035" cy="79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8"/>
            </p:blipFill>
            <p:spPr>
              <a:xfrm>
                <a:off x="8128635" y="3052445"/>
                <a:ext cx="2603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1" name="墨迹 30"/>
              <p14:cNvContentPartPr/>
              <p14:nvPr/>
            </p14:nvContentPartPr>
            <p14:xfrm>
              <a:off x="7880350" y="3345815"/>
              <a:ext cx="123825" cy="1244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0"/>
            </p:blipFill>
            <p:spPr>
              <a:xfrm>
                <a:off x="7880350" y="3345815"/>
                <a:ext cx="12382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2" name="墨迹 31"/>
              <p14:cNvContentPartPr/>
              <p14:nvPr/>
            </p14:nvContentPartPr>
            <p14:xfrm>
              <a:off x="7827645" y="3094355"/>
              <a:ext cx="406400" cy="5035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2"/>
            </p:blipFill>
            <p:spPr>
              <a:xfrm>
                <a:off x="7827645" y="3094355"/>
                <a:ext cx="406400" cy="503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4" name="墨迹 33"/>
              <p14:cNvContentPartPr/>
              <p14:nvPr/>
            </p14:nvContentPartPr>
            <p14:xfrm>
              <a:off x="7820025" y="3552825"/>
              <a:ext cx="158115" cy="9398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4"/>
            </p:blipFill>
            <p:spPr>
              <a:xfrm>
                <a:off x="7820025" y="3552825"/>
                <a:ext cx="158115" cy="93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5" name="墨迹 34"/>
              <p14:cNvContentPartPr/>
              <p14:nvPr/>
            </p14:nvContentPartPr>
            <p14:xfrm>
              <a:off x="7805420" y="3529965"/>
              <a:ext cx="33655" cy="12827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6"/>
            </p:blipFill>
            <p:spPr>
              <a:xfrm>
                <a:off x="7805420" y="3529965"/>
                <a:ext cx="33655" cy="128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6" name="墨迹 35"/>
              <p14:cNvContentPartPr/>
              <p14:nvPr/>
            </p14:nvContentPartPr>
            <p14:xfrm>
              <a:off x="7729855" y="3503930"/>
              <a:ext cx="7620" cy="3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8"/>
            </p:blipFill>
            <p:spPr>
              <a:xfrm>
                <a:off x="7729855" y="3503930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7" name="墨迹 36"/>
              <p14:cNvContentPartPr/>
              <p14:nvPr/>
            </p14:nvContentPartPr>
            <p14:xfrm>
              <a:off x="7748905" y="3455035"/>
              <a:ext cx="762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8"/>
            </p:blipFill>
            <p:spPr>
              <a:xfrm>
                <a:off x="7748905" y="345503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8" name="墨迹 37"/>
              <p14:cNvContentPartPr/>
              <p14:nvPr/>
            </p14:nvContentPartPr>
            <p14:xfrm>
              <a:off x="7748905" y="3462655"/>
              <a:ext cx="7620" cy="5651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1"/>
            </p:blipFill>
            <p:spPr>
              <a:xfrm>
                <a:off x="7748905" y="3462655"/>
                <a:ext cx="7620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9" name="墨迹 38"/>
              <p14:cNvContentPartPr/>
              <p14:nvPr/>
            </p14:nvContentPartPr>
            <p14:xfrm>
              <a:off x="7331710" y="2744470"/>
              <a:ext cx="924560" cy="755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3"/>
            </p:blipFill>
            <p:spPr>
              <a:xfrm>
                <a:off x="7331710" y="2744470"/>
                <a:ext cx="924560" cy="7556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1" grpId="0"/>
      <p:bldP spid="6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1.</a:t>
            </a:r>
            <a:r>
              <a:rPr lang="en-US" sz="2400">
                <a:solidFill>
                  <a:srgbClr val="FF0000"/>
                </a:solidFill>
                <a:sym typeface="+mn-ea"/>
              </a:rPr>
              <a:t>2 Capturing the Global Features of the Reference Image</a:t>
            </a:r>
            <a:endParaRPr 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130" y="2132330"/>
            <a:ext cx="2505075" cy="284226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284345" y="3284855"/>
            <a:ext cx="647700" cy="215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140" y="2091690"/>
            <a:ext cx="2574290" cy="288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1.</a:t>
            </a:r>
            <a:r>
              <a:rPr lang="en-US" sz="2400">
                <a:solidFill>
                  <a:srgbClr val="FF0000"/>
                </a:solidFill>
                <a:sym typeface="+mn-ea"/>
              </a:rPr>
              <a:t>3 Local Adjustment of the Voronoi Image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70305" y="1484630"/>
            <a:ext cx="732155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Unlike</a:t>
            </a:r>
            <a:r>
              <a:rPr lang="en-US" sz="2400"/>
              <a:t> the global feature adjustment we talked before, in this </a:t>
            </a:r>
            <a:r>
              <a:rPr lang="en-US" sz="2400">
                <a:solidFill>
                  <a:srgbClr val="FF0000"/>
                </a:solidFill>
              </a:rPr>
              <a:t>Local Adjustment</a:t>
            </a:r>
            <a:r>
              <a:rPr lang="en-US" sz="2400"/>
              <a:t> Voronoi sites are moved </a:t>
            </a:r>
            <a:r>
              <a:rPr lang="en-US" sz="2400" u="sng">
                <a:solidFill>
                  <a:srgbClr val="FF0000"/>
                </a:solidFill>
              </a:rPr>
              <a:t>one at a time</a:t>
            </a:r>
            <a:r>
              <a:rPr lang="en-US" sz="2400"/>
              <a:t> to adjust the local appearance of the Voronoi image.</a:t>
            </a:r>
            <a:endParaRPr 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1457960" y="3644900"/>
            <a:ext cx="7321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For S in Sites: </a:t>
            </a:r>
            <a:r>
              <a:rPr lang="en-US" sz="2400">
                <a:solidFill>
                  <a:srgbClr val="FF0000"/>
                </a:solidFill>
              </a:rPr>
              <a:t> </a:t>
            </a:r>
            <a:endParaRPr 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1979295" y="4149090"/>
            <a:ext cx="7321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For D in 8 neighbors’ direction: </a:t>
            </a:r>
            <a:r>
              <a:rPr lang="en-US" sz="2400">
                <a:solidFill>
                  <a:srgbClr val="FF0000"/>
                </a:solidFill>
              </a:rPr>
              <a:t> </a:t>
            </a:r>
            <a:endParaRPr 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2771775" y="4652645"/>
            <a:ext cx="7321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E</a:t>
            </a:r>
            <a:r>
              <a:rPr lang="en-US" sz="2400" baseline="-25000"/>
              <a:t>color</a:t>
            </a:r>
            <a:r>
              <a:rPr lang="en-US" sz="2400" baseline="30000"/>
              <a:t>now</a:t>
            </a:r>
            <a:r>
              <a:rPr lang="en-US" sz="2400"/>
              <a:t> = Min (</a:t>
            </a:r>
            <a:r>
              <a:rPr lang="en-US" sz="2400">
                <a:sym typeface="+mn-ea"/>
              </a:rPr>
              <a:t>E</a:t>
            </a:r>
            <a:r>
              <a:rPr lang="en-US" sz="2400" baseline="-25000">
                <a:sym typeface="+mn-ea"/>
              </a:rPr>
              <a:t>color</a:t>
            </a:r>
            <a:r>
              <a:rPr lang="en-US" sz="2400" baseline="30000">
                <a:sym typeface="+mn-ea"/>
              </a:rPr>
              <a:t>old</a:t>
            </a:r>
            <a:r>
              <a:rPr lang="en-US" sz="2400">
                <a:sym typeface="+mn-ea"/>
              </a:rPr>
              <a:t>, </a:t>
            </a:r>
            <a:r>
              <a:rPr lang="en-US" sz="2400">
                <a:sym typeface="+mn-ea"/>
              </a:rPr>
              <a:t>E</a:t>
            </a:r>
            <a:r>
              <a:rPr lang="en-US" sz="2400" baseline="-25000">
                <a:sym typeface="+mn-ea"/>
              </a:rPr>
              <a:t>color</a:t>
            </a:r>
            <a:r>
              <a:rPr lang="en-US" sz="2400" baseline="30000">
                <a:sym typeface="+mn-ea"/>
              </a:rPr>
              <a:t>D</a:t>
            </a:r>
            <a:r>
              <a:rPr lang="en-US" sz="2400"/>
              <a:t>)</a:t>
            </a:r>
            <a:r>
              <a:rPr lang="en-US" sz="2400">
                <a:solidFill>
                  <a:srgbClr val="FF0000"/>
                </a:solidFill>
              </a:rPr>
              <a:t> 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1.</a:t>
            </a:r>
            <a:r>
              <a:rPr lang="en-US" sz="2400">
                <a:solidFill>
                  <a:srgbClr val="FF0000"/>
                </a:solidFill>
                <a:sym typeface="+mn-ea"/>
              </a:rPr>
              <a:t>4 Expression of Detailed Features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1550" y="1484630"/>
            <a:ext cx="73215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adding</a:t>
            </a:r>
            <a:r>
              <a:rPr lang="en-US" sz="2400"/>
              <a:t> or </a:t>
            </a:r>
            <a:r>
              <a:rPr lang="en-US" sz="2400">
                <a:solidFill>
                  <a:srgbClr val="FF0000"/>
                </a:solidFill>
              </a:rPr>
              <a:t>deleting</a:t>
            </a:r>
            <a:r>
              <a:rPr lang="en-US" sz="2400"/>
              <a:t> the sites according to the need of the details.</a:t>
            </a:r>
            <a:endParaRPr lang="en-US" sz="2400"/>
          </a:p>
        </p:txBody>
      </p:sp>
      <p:grpSp>
        <p:nvGrpSpPr>
          <p:cNvPr id="8" name="组合 7"/>
          <p:cNvGrpSpPr/>
          <p:nvPr/>
        </p:nvGrpSpPr>
        <p:grpSpPr>
          <a:xfrm>
            <a:off x="1974215" y="2564765"/>
            <a:ext cx="5316220" cy="4179570"/>
            <a:chOff x="3109" y="4039"/>
            <a:chExt cx="8372" cy="6582"/>
          </a:xfrm>
        </p:grpSpPr>
        <p:pic>
          <p:nvPicPr>
            <p:cNvPr id="100" name="图片 99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3109" y="4039"/>
              <a:ext cx="8372" cy="566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/>
          </p:nvSpPr>
          <p:spPr>
            <a:xfrm>
              <a:off x="3109" y="9703"/>
              <a:ext cx="8324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800"/>
                <a:t>https://www.google.com/url?sa=i&amp;url=https%3A%2F%2Fwww.researchgate.net%2Ffigure%2FConstruction-of-a-Voronoi-diagram-using-successive-addition-of-sites-and-local_fig3_13908260&amp;psig=AOvVaw0azSjO9bSpWP1WNIQBS5V6&amp;ust=1635978173795000&amp;source=images&amp;cd=vfe&amp;ved=0CAwQjhxqFwoTCPjL5Yfc-vMCFQAAAAAdAAAAABAD</a:t>
              </a:r>
              <a:endParaRPr lang="zh-CN" altLang="en-US" sz="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467360" y="1561465"/>
            <a:ext cx="8585200" cy="4395470"/>
            <a:chOff x="736" y="2459"/>
            <a:chExt cx="13520" cy="6922"/>
          </a:xfrm>
        </p:grpSpPr>
        <p:grpSp>
          <p:nvGrpSpPr>
            <p:cNvPr id="15" name="组合 14"/>
            <p:cNvGrpSpPr/>
            <p:nvPr/>
          </p:nvGrpSpPr>
          <p:grpSpPr>
            <a:xfrm>
              <a:off x="736" y="2459"/>
              <a:ext cx="13520" cy="6922"/>
              <a:chOff x="736" y="2459"/>
              <a:chExt cx="13520" cy="6922"/>
            </a:xfrm>
          </p:grpSpPr>
          <p:pic>
            <p:nvPicPr>
              <p:cNvPr id="2" name="图片 1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36" y="2463"/>
                <a:ext cx="6918" cy="691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8107" y="2459"/>
                <a:ext cx="614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b="1"/>
                  <a:t>Georgy Fedoseevich Voronoy (b.1868 - d.1908)</a:t>
                </a:r>
                <a:endParaRPr lang="en-US" altLang="zh-CN" sz="2400" b="1"/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1" y="3923"/>
              <a:ext cx="4034" cy="5402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79070" y="116840"/>
            <a:ext cx="26517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1. Background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74900" y="854710"/>
            <a:ext cx="4394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What is the Voronoi Diagram?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47495" y="1844400"/>
            <a:ext cx="6042025" cy="4642265"/>
            <a:chOff x="1756" y="2581"/>
            <a:chExt cx="10950" cy="8413"/>
          </a:xfrm>
        </p:grpSpPr>
        <p:pic>
          <p:nvPicPr>
            <p:cNvPr id="100" name="图片 9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56" y="2581"/>
              <a:ext cx="10950" cy="7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2790" y="9936"/>
              <a:ext cx="8882" cy="10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800"/>
                <a:t>https://www.google.com/url?sa=i&amp;url=https%3A%2F%2Fwww.fisheries.noaa.gov%2Fspecies%2Fhawksbill-turtle&amp;psig=AOvVaw0owEyuYqAvjTKz4L5Ebt-P&amp;ust=1635892909910000&amp;source=images&amp;cd=vfe&amp;ved=0CAwQjhxqFwoTCICRtJCe-PMCFQAAAAAdAAAAABAL</a:t>
              </a:r>
              <a:endParaRPr lang="zh-CN" altLang="en-US" sz="8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913255" y="1412875"/>
            <a:ext cx="5428615" cy="5500370"/>
            <a:chOff x="2790" y="2111"/>
            <a:chExt cx="8549" cy="8662"/>
          </a:xfrm>
        </p:grpSpPr>
        <p:pic>
          <p:nvPicPr>
            <p:cNvPr id="101" name="图片 10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21" y="2111"/>
              <a:ext cx="8219" cy="797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2790" y="10049"/>
              <a:ext cx="815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800"/>
                <a:t>https://www.google.com/url?sa=i&amp;url=https%3A%2F%2Fwww.pngwing.com%2Fen%2Ffree-png-bzjox&amp;psig=AOvVaw1QupQCUbHjFVzq701Z99XP&amp;ust=1635900045538000&amp;source=images&amp;cd=vfe&amp;ved=0CAwQjhxqFwoTCLjU8t24-PMCFQAAAAAdAAAAABAD</a:t>
              </a:r>
              <a:endParaRPr lang="zh-CN" altLang="en-US" sz="8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91640" y="1557020"/>
            <a:ext cx="6029960" cy="5067935"/>
            <a:chOff x="2664" y="2452"/>
            <a:chExt cx="9496" cy="7981"/>
          </a:xfrm>
        </p:grpSpPr>
        <p:pic>
          <p:nvPicPr>
            <p:cNvPr id="102" name="图片 101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664" y="2452"/>
              <a:ext cx="9496" cy="633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" name="文本框 10"/>
            <p:cNvSpPr txBox="1"/>
            <p:nvPr/>
          </p:nvSpPr>
          <p:spPr>
            <a:xfrm>
              <a:off x="2777" y="9709"/>
              <a:ext cx="836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800"/>
                <a:t>https://www.google.com/url?sa=i&amp;url=https%3A%2F%2Fwww.pngwing.com%2Fen%2Ffree-png-zddrw&amp;psig=AOvVaw1jyZA8lrU3pOjwFToilMz1&amp;ust=1635900445269000&amp;source=images&amp;cd=vfe&amp;ved=0CAwQjhxqFwoTCPD49Z26-PMCFQAAAAAdAAAAABAJ</a:t>
              </a:r>
              <a:endParaRPr lang="zh-CN" altLang="en-US" sz="8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05635" y="1478280"/>
            <a:ext cx="5341620" cy="5290820"/>
            <a:chOff x="3001" y="2328"/>
            <a:chExt cx="8412" cy="8332"/>
          </a:xfrm>
        </p:grpSpPr>
        <p:pic>
          <p:nvPicPr>
            <p:cNvPr id="103" name="图片 10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457" y="2328"/>
              <a:ext cx="7501" cy="750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" name="文本框 12"/>
            <p:cNvSpPr txBox="1"/>
            <p:nvPr/>
          </p:nvSpPr>
          <p:spPr>
            <a:xfrm>
              <a:off x="3001" y="9936"/>
              <a:ext cx="841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800"/>
                <a:t>https://www.google.com/url?sa=i&amp;url=https%3A%2F%2Fwallpapersafari.com%2Fw%2FOUYkc7&amp;psig=AOvVaw36ZofqZ7CcWlBq_STIGzQ5&amp;ust=1635900729924000&amp;source=images&amp;cd=vfe&amp;ved=0CAwQjhxqFwoTCPja66W7-PMCFQAAAAAdAAAAABAe</a:t>
              </a:r>
              <a:endParaRPr lang="zh-CN" altLang="en-US" sz="8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77645" y="1557020"/>
            <a:ext cx="6050280" cy="5046980"/>
            <a:chOff x="2327" y="2452"/>
            <a:chExt cx="9528" cy="7948"/>
          </a:xfrm>
        </p:grpSpPr>
        <p:pic>
          <p:nvPicPr>
            <p:cNvPr id="104" name="图片 103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2664" y="2452"/>
              <a:ext cx="9038" cy="651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文本框 15"/>
            <p:cNvSpPr txBox="1"/>
            <p:nvPr/>
          </p:nvSpPr>
          <p:spPr>
            <a:xfrm>
              <a:off x="2327" y="9482"/>
              <a:ext cx="9529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800"/>
                <a:t>https://www.google.com/url?sa=i&amp;url=https%3A%2F%2Fwww.perkinselearning.org%2Faccessible-science%2Factivities%2Fmodeling-plant-cell&amp;psig=AOvVaw2WGFQuAJAhkrUw0d7st6ty&amp;ust=1635901136992000&amp;source=images&amp;cd=vfe&amp;ved=0CAwQjhxqFwoTCOjKqOm8-PMCFQAAAAAdAAAAABAD</a:t>
              </a:r>
              <a:endParaRPr lang="zh-CN" altLang="en-US" sz="8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31595" y="1557020"/>
            <a:ext cx="6512560" cy="4862195"/>
            <a:chOff x="2097" y="2452"/>
            <a:chExt cx="10256" cy="7657"/>
          </a:xfrm>
        </p:grpSpPr>
        <p:pic>
          <p:nvPicPr>
            <p:cNvPr id="105" name="图片 104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2097" y="2452"/>
              <a:ext cx="10256" cy="64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" name="文本框 17"/>
            <p:cNvSpPr txBox="1"/>
            <p:nvPr/>
          </p:nvSpPr>
          <p:spPr>
            <a:xfrm>
              <a:off x="2890" y="9773"/>
              <a:ext cx="7965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800"/>
                <a:t>https://towardsdatascience.com/how-to-find-the-nearest-hospital-with-voronoi-diagram-63bd6d0b7b75</a:t>
              </a:r>
              <a:endParaRPr lang="zh-CN" altLang="en-US" sz="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2.</a:t>
            </a:r>
            <a:r>
              <a:rPr lang="en-US" sz="2400">
                <a:solidFill>
                  <a:srgbClr val="FF0000"/>
                </a:solidFill>
                <a:sym typeface="+mn-ea"/>
              </a:rPr>
              <a:t>1</a:t>
            </a:r>
            <a:r>
              <a:rPr lang="en-US" sz="2400">
                <a:solidFill>
                  <a:srgbClr val="FF0000"/>
                </a:solidFill>
                <a:sym typeface="+mn-ea"/>
              </a:rPr>
              <a:t> Edge Highlighting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284345" y="2661920"/>
            <a:ext cx="647700" cy="215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1484630"/>
            <a:ext cx="2604770" cy="2604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1484630"/>
            <a:ext cx="2588895" cy="2605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85" y="4580890"/>
            <a:ext cx="5900420" cy="713740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15" idx="0"/>
          </p:cNvCxnSpPr>
          <p:nvPr/>
        </p:nvCxnSpPr>
        <p:spPr>
          <a:xfrm flipV="1">
            <a:off x="2487930" y="5229225"/>
            <a:ext cx="606425" cy="64770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987675" y="5156835"/>
            <a:ext cx="6838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691640" y="5876925"/>
            <a:ext cx="1592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Original Black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" name="直接箭头连接符 8"/>
          <p:cNvCxnSpPr>
            <a:stCxn id="11" idx="0"/>
          </p:cNvCxnSpPr>
          <p:nvPr/>
        </p:nvCxnSpPr>
        <p:spPr>
          <a:xfrm flipV="1">
            <a:off x="4224655" y="5229225"/>
            <a:ext cx="67945" cy="64770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064000" y="5156835"/>
            <a:ext cx="6838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491865" y="5876925"/>
            <a:ext cx="1465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Added Black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6" name="直接箭头连接符 15"/>
          <p:cNvCxnSpPr>
            <a:stCxn id="18" idx="0"/>
          </p:cNvCxnSpPr>
          <p:nvPr/>
        </p:nvCxnSpPr>
        <p:spPr>
          <a:xfrm flipH="1" flipV="1">
            <a:off x="5292090" y="5229225"/>
            <a:ext cx="1124585" cy="64770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99990" y="5156835"/>
            <a:ext cx="6838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76190" y="5876925"/>
            <a:ext cx="26803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Color difference on edge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6594475" y="4195445"/>
              <a:ext cx="762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6594475" y="419544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5214620" y="3421380"/>
              <a:ext cx="285750" cy="23304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5214620" y="3421380"/>
                <a:ext cx="285750" cy="233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9" name="墨迹 18"/>
              <p14:cNvContentPartPr/>
              <p14:nvPr/>
            </p14:nvContentPartPr>
            <p14:xfrm>
              <a:off x="5436235" y="3511550"/>
              <a:ext cx="762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5"/>
            </p:blipFill>
            <p:spPr>
              <a:xfrm>
                <a:off x="5436235" y="3511550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0" name="墨迹 19"/>
              <p14:cNvContentPartPr/>
              <p14:nvPr/>
            </p14:nvContentPartPr>
            <p14:xfrm>
              <a:off x="5334635" y="3545205"/>
              <a:ext cx="762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5"/>
            </p:blipFill>
            <p:spPr>
              <a:xfrm>
                <a:off x="5334635" y="354520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21" name="墨迹 20"/>
              <p14:cNvContentPartPr/>
              <p14:nvPr/>
            </p14:nvContentPartPr>
            <p14:xfrm>
              <a:off x="5357495" y="3474085"/>
              <a:ext cx="74930" cy="488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1"/>
            </p:blipFill>
            <p:spPr>
              <a:xfrm>
                <a:off x="5357495" y="3474085"/>
                <a:ext cx="74930" cy="48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2" name="墨迹 21"/>
              <p14:cNvContentPartPr/>
              <p14:nvPr/>
            </p14:nvContentPartPr>
            <p14:xfrm>
              <a:off x="5331460" y="3496310"/>
              <a:ext cx="18415" cy="603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3"/>
            </p:blipFill>
            <p:spPr>
              <a:xfrm>
                <a:off x="5331460" y="3496310"/>
                <a:ext cx="1841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23" name="墨迹 22"/>
              <p14:cNvContentPartPr/>
              <p14:nvPr/>
            </p14:nvContentPartPr>
            <p14:xfrm>
              <a:off x="5331460" y="3455035"/>
              <a:ext cx="52070" cy="17272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5"/>
            </p:blipFill>
            <p:spPr>
              <a:xfrm>
                <a:off x="5331460" y="3455035"/>
                <a:ext cx="52070" cy="172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4" name="墨迹 23"/>
              <p14:cNvContentPartPr/>
              <p14:nvPr/>
            </p14:nvContentPartPr>
            <p14:xfrm>
              <a:off x="5368925" y="3447415"/>
              <a:ext cx="90170" cy="19558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7"/>
            </p:blipFill>
            <p:spPr>
              <a:xfrm>
                <a:off x="5368925" y="3447415"/>
                <a:ext cx="90170" cy="195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5" name="墨迹 24"/>
              <p14:cNvContentPartPr/>
              <p14:nvPr/>
            </p14:nvContentPartPr>
            <p14:xfrm>
              <a:off x="7267575" y="3582670"/>
              <a:ext cx="304800" cy="184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9"/>
            </p:blipFill>
            <p:spPr>
              <a:xfrm>
                <a:off x="7267575" y="3582670"/>
                <a:ext cx="304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6" name="墨迹 25"/>
              <p14:cNvContentPartPr/>
              <p14:nvPr/>
            </p14:nvContentPartPr>
            <p14:xfrm>
              <a:off x="7327900" y="3676650"/>
              <a:ext cx="6985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1"/>
            </p:blipFill>
            <p:spPr>
              <a:xfrm>
                <a:off x="7327900" y="3676650"/>
                <a:ext cx="6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7" name="墨迹 26"/>
              <p14:cNvContentPartPr/>
              <p14:nvPr/>
            </p14:nvContentPartPr>
            <p14:xfrm>
              <a:off x="7485380" y="3680460"/>
              <a:ext cx="762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"/>
            </p:blipFill>
            <p:spPr>
              <a:xfrm>
                <a:off x="7485380" y="3680460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8" name="墨迹 27"/>
              <p14:cNvContentPartPr/>
              <p14:nvPr/>
            </p14:nvContentPartPr>
            <p14:xfrm>
              <a:off x="7331710" y="3578860"/>
              <a:ext cx="168910" cy="8318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4"/>
            </p:blipFill>
            <p:spPr>
              <a:xfrm>
                <a:off x="7331710" y="3578860"/>
                <a:ext cx="168910" cy="83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9" name="墨迹 28"/>
              <p14:cNvContentPartPr/>
              <p14:nvPr/>
            </p14:nvContentPartPr>
            <p14:xfrm>
              <a:off x="7508240" y="3605530"/>
              <a:ext cx="762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"/>
            </p:blipFill>
            <p:spPr>
              <a:xfrm>
                <a:off x="7508240" y="3605530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30" name="墨迹 29"/>
              <p14:cNvContentPartPr/>
              <p14:nvPr/>
            </p14:nvContentPartPr>
            <p14:xfrm>
              <a:off x="7331710" y="3672840"/>
              <a:ext cx="6985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1"/>
            </p:blipFill>
            <p:spPr>
              <a:xfrm>
                <a:off x="7331710" y="3672840"/>
                <a:ext cx="6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1" name="墨迹 30"/>
              <p14:cNvContentPartPr/>
              <p14:nvPr/>
            </p14:nvContentPartPr>
            <p14:xfrm>
              <a:off x="7493000" y="3627755"/>
              <a:ext cx="7620" cy="5270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8"/>
            </p:blipFill>
            <p:spPr>
              <a:xfrm>
                <a:off x="7493000" y="3627755"/>
                <a:ext cx="7620" cy="52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" name="墨迹 31"/>
              <p14:cNvContentPartPr/>
              <p14:nvPr/>
            </p14:nvContentPartPr>
            <p14:xfrm>
              <a:off x="7477760" y="3616960"/>
              <a:ext cx="19050" cy="635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0"/>
            </p:blipFill>
            <p:spPr>
              <a:xfrm>
                <a:off x="7477760" y="361696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4" name="墨迹 33"/>
              <p14:cNvContentPartPr/>
              <p14:nvPr/>
            </p14:nvContentPartPr>
            <p14:xfrm>
              <a:off x="7406640" y="3662045"/>
              <a:ext cx="7620" cy="7112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2"/>
            </p:blipFill>
            <p:spPr>
              <a:xfrm>
                <a:off x="7406640" y="3662045"/>
                <a:ext cx="762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5" name="墨迹 34"/>
              <p14:cNvContentPartPr/>
              <p14:nvPr/>
            </p14:nvContentPartPr>
            <p14:xfrm>
              <a:off x="7410450" y="3646805"/>
              <a:ext cx="11430" cy="7112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4"/>
            </p:blipFill>
            <p:spPr>
              <a:xfrm>
                <a:off x="7410450" y="3646805"/>
                <a:ext cx="1143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6" name="墨迹 35"/>
              <p14:cNvContentPartPr/>
              <p14:nvPr/>
            </p14:nvContentPartPr>
            <p14:xfrm>
              <a:off x="5883910" y="2150110"/>
              <a:ext cx="233045" cy="36893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6"/>
            </p:blipFill>
            <p:spPr>
              <a:xfrm>
                <a:off x="5883910" y="2150110"/>
                <a:ext cx="233045" cy="368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7" name="墨迹 36"/>
              <p14:cNvContentPartPr/>
              <p14:nvPr/>
            </p14:nvContentPartPr>
            <p14:xfrm>
              <a:off x="5891530" y="2247900"/>
              <a:ext cx="131445" cy="14668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8"/>
            </p:blipFill>
            <p:spPr>
              <a:xfrm>
                <a:off x="5891530" y="2247900"/>
                <a:ext cx="131445" cy="146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8" name="墨迹 37"/>
              <p14:cNvContentPartPr/>
              <p14:nvPr/>
            </p14:nvContentPartPr>
            <p14:xfrm>
              <a:off x="5917565" y="2368550"/>
              <a:ext cx="64135" cy="4508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40"/>
            </p:blipFill>
            <p:spPr>
              <a:xfrm>
                <a:off x="5917565" y="2368550"/>
                <a:ext cx="6413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9" name="墨迹 38"/>
              <p14:cNvContentPartPr/>
              <p14:nvPr/>
            </p14:nvContentPartPr>
            <p14:xfrm>
              <a:off x="6816090" y="2030095"/>
              <a:ext cx="97790" cy="13906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42"/>
            </p:blipFill>
            <p:spPr>
              <a:xfrm>
                <a:off x="6816090" y="2030095"/>
                <a:ext cx="97790" cy="139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40" name="墨迹 39"/>
              <p14:cNvContentPartPr/>
              <p14:nvPr/>
            </p14:nvContentPartPr>
            <p14:xfrm>
              <a:off x="6932930" y="2108835"/>
              <a:ext cx="11430" cy="7556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44"/>
            </p:blipFill>
            <p:spPr>
              <a:xfrm>
                <a:off x="6932930" y="2108835"/>
                <a:ext cx="11430" cy="75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1" name="墨迹 40"/>
              <p14:cNvContentPartPr/>
              <p14:nvPr/>
            </p14:nvContentPartPr>
            <p14:xfrm>
              <a:off x="5928995" y="2357120"/>
              <a:ext cx="113030" cy="1524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46"/>
            </p:blipFill>
            <p:spPr>
              <a:xfrm>
                <a:off x="5928995" y="2357120"/>
                <a:ext cx="113030" cy="1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2" name="墨迹 41"/>
              <p14:cNvContentPartPr/>
              <p14:nvPr/>
            </p14:nvContentPartPr>
            <p14:xfrm>
              <a:off x="5921375" y="2319655"/>
              <a:ext cx="139065" cy="336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48"/>
            </p:blipFill>
            <p:spPr>
              <a:xfrm>
                <a:off x="5921375" y="2319655"/>
                <a:ext cx="13906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43" name="墨迹 42"/>
              <p14:cNvContentPartPr/>
              <p14:nvPr/>
            </p14:nvContentPartPr>
            <p14:xfrm>
              <a:off x="5921375" y="2360930"/>
              <a:ext cx="165735" cy="336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0"/>
            </p:blipFill>
            <p:spPr>
              <a:xfrm>
                <a:off x="5921375" y="2360930"/>
                <a:ext cx="165735" cy="3365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5" grpId="0"/>
      <p:bldP spid="11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2.2 Light Effect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356100" y="2420620"/>
            <a:ext cx="647700" cy="215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1196340"/>
            <a:ext cx="2588895" cy="26054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96340"/>
            <a:ext cx="2588260" cy="260477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10455" y="4149090"/>
            <a:ext cx="3228340" cy="2578100"/>
            <a:chOff x="7733" y="6534"/>
            <a:chExt cx="5084" cy="4060"/>
          </a:xfrm>
        </p:grpSpPr>
        <p:pic>
          <p:nvPicPr>
            <p:cNvPr id="102" name="图片 1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733" y="6534"/>
              <a:ext cx="5051" cy="284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7767" y="9482"/>
              <a:ext cx="5051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800"/>
                <a:t>https://www.google.com/url?sa=i&amp;url=https%3A%2F%2Ftwitter.com%2Ffreyaholmer%2Fstatus%2F1243602929304600578&amp;psig=AOvVaw3tpssUNwIr48cqOQo3q8Fo&amp;ust=1635979114063000&amp;source=images&amp;cd=vfe&amp;ved=0CAwQjhxqFwoTCOiit6Xf-vMCFQAAAAAdAAAAABAD</a:t>
              </a:r>
              <a:endParaRPr lang="zh-CN" altLang="en-US" sz="8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8040" y="4004945"/>
            <a:ext cx="3661410" cy="2739390"/>
            <a:chOff x="1304" y="6307"/>
            <a:chExt cx="5766" cy="4314"/>
          </a:xfrm>
        </p:grpSpPr>
        <p:pic>
          <p:nvPicPr>
            <p:cNvPr id="101" name="图片 10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891" y="6307"/>
              <a:ext cx="3183" cy="32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7"/>
            <p:cNvSpPr txBox="1"/>
            <p:nvPr/>
          </p:nvSpPr>
          <p:spPr>
            <a:xfrm>
              <a:off x="1304" y="9509"/>
              <a:ext cx="5767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800"/>
                <a:t>https://www.google.com/url?sa=i&amp;url=https%3A%2F%2Fasawicki.info%2Fnews_1721_how_to_correctly_interpolate_vertex_attributes_on_a_parallelogram_using_modern_gpus&amp;psig=AOvVaw0x_bVKJkS6JBNgSed9WeHa&amp;ust=1635979063975000&amp;source=images&amp;cd=vfe&amp;ved=0CAwQjhxqFwoTCPjH0L3f-vMCFQAAAAAdAAAAABAD</a:t>
              </a:r>
              <a:endParaRPr lang="zh-CN" altLang="en-US" sz="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3165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3. Mosaic method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6460" y="664400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http://dx.doi.org/10.2312/egs.20021036</a:t>
            </a:r>
            <a:endParaRPr lang="zh-CN" altLang="en-US" sz="800"/>
          </a:p>
        </p:txBody>
      </p:sp>
      <p:sp>
        <p:nvSpPr>
          <p:cNvPr id="33" name="文本框 32"/>
          <p:cNvSpPr txBox="1"/>
          <p:nvPr/>
        </p:nvSpPr>
        <p:spPr>
          <a:xfrm>
            <a:off x="539750" y="638810"/>
            <a:ext cx="8820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Some of the result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368550"/>
            <a:ext cx="3002280" cy="2390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05" y="2420620"/>
            <a:ext cx="2967990" cy="2351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160" y="2420620"/>
            <a:ext cx="2954020" cy="227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26517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1. Background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1730" y="836930"/>
            <a:ext cx="4394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Why is the Voronoi Diagram?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3535" y="1556385"/>
            <a:ext cx="5916930" cy="447357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104515" y="1838325"/>
            <a:ext cx="426720" cy="379095"/>
            <a:chOff x="7053" y="2896"/>
            <a:chExt cx="672" cy="597"/>
          </a:xfrm>
        </p:grpSpPr>
        <p:sp>
          <p:nvSpPr>
            <p:cNvPr id="22" name="椭圆 21"/>
            <p:cNvSpPr/>
            <p:nvPr/>
          </p:nvSpPr>
          <p:spPr>
            <a:xfrm>
              <a:off x="7422" y="3349"/>
              <a:ext cx="145" cy="14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053" y="2896"/>
              <a:ext cx="67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B</a:t>
              </a:r>
              <a:endParaRPr lang="en-US" altLang="zh-CN" sz="140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837430" y="2416810"/>
            <a:ext cx="426720" cy="370205"/>
            <a:chOff x="9782" y="3807"/>
            <a:chExt cx="672" cy="583"/>
          </a:xfrm>
        </p:grpSpPr>
        <p:sp>
          <p:nvSpPr>
            <p:cNvPr id="20" name="椭圆 19"/>
            <p:cNvSpPr/>
            <p:nvPr/>
          </p:nvSpPr>
          <p:spPr>
            <a:xfrm>
              <a:off x="10139" y="4246"/>
              <a:ext cx="145" cy="1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782" y="3807"/>
              <a:ext cx="67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A</a:t>
              </a:r>
              <a:endParaRPr lang="en-US" altLang="zh-CN" sz="14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72840" y="4130040"/>
            <a:ext cx="426720" cy="398145"/>
            <a:chOff x="7948" y="6505"/>
            <a:chExt cx="672" cy="627"/>
          </a:xfrm>
        </p:grpSpPr>
        <p:sp>
          <p:nvSpPr>
            <p:cNvPr id="21" name="椭圆 20"/>
            <p:cNvSpPr/>
            <p:nvPr/>
          </p:nvSpPr>
          <p:spPr>
            <a:xfrm>
              <a:off x="8334" y="6988"/>
              <a:ext cx="145" cy="1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948" y="6505"/>
              <a:ext cx="67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</a:t>
              </a:r>
              <a:endParaRPr lang="en-US" altLang="zh-CN" sz="140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0" y="6669405"/>
            <a:ext cx="41979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https://www.youtube.com/watch?v=1iYkEv6AxzU</a:t>
            </a:r>
            <a:endParaRPr lang="zh-CN" altLang="en-US" sz="800"/>
          </a:p>
        </p:txBody>
      </p:sp>
      <p:sp>
        <p:nvSpPr>
          <p:cNvPr id="31" name="椭圆 30"/>
          <p:cNvSpPr/>
          <p:nvPr/>
        </p:nvSpPr>
        <p:spPr>
          <a:xfrm>
            <a:off x="3773805" y="2603500"/>
            <a:ext cx="92075" cy="9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 rot="2880000">
            <a:off x="3323590" y="2372360"/>
            <a:ext cx="543560" cy="95250"/>
            <a:chOff x="5392" y="2096"/>
            <a:chExt cx="1504" cy="15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392" y="2171"/>
              <a:ext cx="1505" cy="0"/>
            </a:xfrm>
            <a:prstGeom prst="line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393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892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 rot="240000">
            <a:off x="3867785" y="2648585"/>
            <a:ext cx="1196975" cy="95250"/>
            <a:chOff x="5392" y="2096"/>
            <a:chExt cx="1504" cy="15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5392" y="2171"/>
              <a:ext cx="1505" cy="0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5393" y="2096"/>
              <a:ext cx="5" cy="1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892" y="2096"/>
              <a:ext cx="5" cy="1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 rot="5160000">
            <a:off x="3025140" y="3510915"/>
            <a:ext cx="1723390" cy="95250"/>
            <a:chOff x="5392" y="2096"/>
            <a:chExt cx="1504" cy="150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5392" y="2171"/>
              <a:ext cx="1505" cy="0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393" y="2096"/>
              <a:ext cx="5" cy="1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6892" y="2096"/>
              <a:ext cx="5" cy="1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椭圆 55"/>
          <p:cNvSpPr/>
          <p:nvPr/>
        </p:nvSpPr>
        <p:spPr>
          <a:xfrm>
            <a:off x="4234180" y="2334260"/>
            <a:ext cx="92075" cy="9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 rot="840000">
            <a:off x="3424555" y="2237105"/>
            <a:ext cx="814705" cy="95250"/>
            <a:chOff x="5392" y="2096"/>
            <a:chExt cx="1504" cy="150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392" y="2171"/>
              <a:ext cx="1505" cy="0"/>
            </a:xfrm>
            <a:prstGeom prst="line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5393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6892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 rot="1380000">
            <a:off x="4300855" y="2526030"/>
            <a:ext cx="784225" cy="95250"/>
            <a:chOff x="5392" y="2096"/>
            <a:chExt cx="1504" cy="150"/>
          </a:xfrm>
        </p:grpSpPr>
        <p:cxnSp>
          <p:nvCxnSpPr>
            <p:cNvPr id="71" name="直接连接符 70"/>
            <p:cNvCxnSpPr/>
            <p:nvPr/>
          </p:nvCxnSpPr>
          <p:spPr>
            <a:xfrm>
              <a:off x="5392" y="2171"/>
              <a:ext cx="1505" cy="0"/>
            </a:xfrm>
            <a:prstGeom prst="line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5393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6892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 rot="5880000">
            <a:off x="3124835" y="3379470"/>
            <a:ext cx="2010410" cy="95250"/>
            <a:chOff x="5392" y="2096"/>
            <a:chExt cx="1504" cy="150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5392" y="2171"/>
              <a:ext cx="1505" cy="0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393" y="2096"/>
              <a:ext cx="5" cy="1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6892" y="2096"/>
              <a:ext cx="5" cy="1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椭圆 77"/>
          <p:cNvSpPr/>
          <p:nvPr/>
        </p:nvSpPr>
        <p:spPr>
          <a:xfrm>
            <a:off x="3947160" y="3185160"/>
            <a:ext cx="92075" cy="9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 rot="3600000">
            <a:off x="3137535" y="2663190"/>
            <a:ext cx="1105535" cy="95250"/>
            <a:chOff x="5392" y="2096"/>
            <a:chExt cx="1504" cy="150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5392" y="2171"/>
              <a:ext cx="1505" cy="0"/>
            </a:xfrm>
            <a:prstGeom prst="line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5393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6892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 rot="9360000">
            <a:off x="3998595" y="2940685"/>
            <a:ext cx="1107440" cy="95250"/>
            <a:chOff x="5392" y="2096"/>
            <a:chExt cx="1504" cy="150"/>
          </a:xfrm>
        </p:grpSpPr>
        <p:cxnSp>
          <p:nvCxnSpPr>
            <p:cNvPr id="84" name="直接连接符 83"/>
            <p:cNvCxnSpPr/>
            <p:nvPr/>
          </p:nvCxnSpPr>
          <p:spPr>
            <a:xfrm>
              <a:off x="5392" y="2171"/>
              <a:ext cx="1505" cy="0"/>
            </a:xfrm>
            <a:prstGeom prst="line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393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6892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组合 87"/>
          <p:cNvGrpSpPr/>
          <p:nvPr/>
        </p:nvGrpSpPr>
        <p:grpSpPr>
          <a:xfrm rot="5580000">
            <a:off x="3408680" y="3808095"/>
            <a:ext cx="1126490" cy="95250"/>
            <a:chOff x="5392" y="2096"/>
            <a:chExt cx="1504" cy="150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392" y="2171"/>
              <a:ext cx="1505" cy="0"/>
            </a:xfrm>
            <a:prstGeom prst="line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393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6892" y="2096"/>
              <a:ext cx="5" cy="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3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3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8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56" grpId="0" bldLvl="0" animBg="1"/>
      <p:bldP spid="31" grpId="2" bldLvl="0" animBg="1"/>
      <p:bldP spid="56" grpId="1" bldLvl="0" animBg="1"/>
      <p:bldP spid="78" grpId="0" bldLvl="0" animBg="1"/>
      <p:bldP spid="78" grpId="1" bldLvl="0" animBg="1"/>
      <p:bldP spid="31" grpId="3" bldLvl="0" animBg="1"/>
      <p:bldP spid="56" grpId="3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26517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1. Background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1730" y="836930"/>
            <a:ext cx="4394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Why is the Voronoi Diagram?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1557020"/>
            <a:ext cx="5916930" cy="447357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104515" y="1838325"/>
            <a:ext cx="426720" cy="379095"/>
            <a:chOff x="7053" y="2896"/>
            <a:chExt cx="672" cy="597"/>
          </a:xfrm>
        </p:grpSpPr>
        <p:sp>
          <p:nvSpPr>
            <p:cNvPr id="22" name="椭圆 21"/>
            <p:cNvSpPr/>
            <p:nvPr/>
          </p:nvSpPr>
          <p:spPr>
            <a:xfrm>
              <a:off x="7422" y="3349"/>
              <a:ext cx="145" cy="14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053" y="2896"/>
              <a:ext cx="67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B</a:t>
              </a:r>
              <a:endParaRPr lang="en-US" altLang="zh-CN" sz="140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837430" y="2416810"/>
            <a:ext cx="426720" cy="370205"/>
            <a:chOff x="9782" y="3807"/>
            <a:chExt cx="672" cy="583"/>
          </a:xfrm>
        </p:grpSpPr>
        <p:sp>
          <p:nvSpPr>
            <p:cNvPr id="20" name="椭圆 19"/>
            <p:cNvSpPr/>
            <p:nvPr/>
          </p:nvSpPr>
          <p:spPr>
            <a:xfrm>
              <a:off x="10139" y="4246"/>
              <a:ext cx="145" cy="1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782" y="3807"/>
              <a:ext cx="67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A</a:t>
              </a:r>
              <a:endParaRPr lang="en-US" altLang="zh-CN" sz="14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72840" y="4130040"/>
            <a:ext cx="426720" cy="398145"/>
            <a:chOff x="7948" y="6505"/>
            <a:chExt cx="672" cy="627"/>
          </a:xfrm>
        </p:grpSpPr>
        <p:sp>
          <p:nvSpPr>
            <p:cNvPr id="21" name="椭圆 20"/>
            <p:cNvSpPr/>
            <p:nvPr/>
          </p:nvSpPr>
          <p:spPr>
            <a:xfrm>
              <a:off x="8334" y="6988"/>
              <a:ext cx="145" cy="1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948" y="6505"/>
              <a:ext cx="67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</a:t>
              </a:r>
              <a:endParaRPr lang="en-US" altLang="zh-CN" sz="140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0" y="6669405"/>
            <a:ext cx="41979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https://www.youtube.com/watch?v=1iYkEv6AxzU</a:t>
            </a:r>
            <a:endParaRPr lang="zh-CN" altLang="en-US" sz="800"/>
          </a:p>
        </p:txBody>
      </p:sp>
      <p:sp>
        <p:nvSpPr>
          <p:cNvPr id="31" name="椭圆 30"/>
          <p:cNvSpPr/>
          <p:nvPr/>
        </p:nvSpPr>
        <p:spPr>
          <a:xfrm>
            <a:off x="3773805" y="2603500"/>
            <a:ext cx="92075" cy="9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4234180" y="2334260"/>
            <a:ext cx="92075" cy="9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947160" y="3185160"/>
            <a:ext cx="92075" cy="9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23850" y="2649855"/>
            <a:ext cx="3449955" cy="1446530"/>
            <a:chOff x="510" y="4173"/>
            <a:chExt cx="5433" cy="2278"/>
          </a:xfrm>
        </p:grpSpPr>
        <p:cxnSp>
          <p:nvCxnSpPr>
            <p:cNvPr id="2" name="直接箭头连接符 1"/>
            <p:cNvCxnSpPr>
              <a:stCxn id="3" idx="3"/>
              <a:endCxn id="31" idx="2"/>
            </p:cNvCxnSpPr>
            <p:nvPr/>
          </p:nvCxnSpPr>
          <p:spPr>
            <a:xfrm flipV="1">
              <a:off x="2057" y="4173"/>
              <a:ext cx="3886" cy="15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510" y="4999"/>
              <a:ext cx="1547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ym typeface="+mn-ea"/>
                </a:rPr>
                <a:t>Point in the </a:t>
              </a:r>
              <a:r>
                <a:rPr lang="en-US" altLang="zh-CN" b="1">
                  <a:solidFill>
                    <a:srgbClr val="7030A0"/>
                  </a:solidFill>
                  <a:sym typeface="+mn-ea"/>
                </a:rPr>
                <a:t>cell region</a:t>
              </a:r>
              <a:endParaRPr lang="en-US" altLang="zh-CN" b="1">
                <a:solidFill>
                  <a:srgbClr val="7030A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560" y="1412875"/>
            <a:ext cx="3303270" cy="732155"/>
            <a:chOff x="56" y="2225"/>
            <a:chExt cx="5202" cy="1153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1984" y="2792"/>
              <a:ext cx="3274" cy="5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56" y="2225"/>
              <a:ext cx="2022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800" b="1">
                  <a:solidFill>
                    <a:srgbClr val="7030A0"/>
                  </a:solidFill>
                  <a:sym typeface="+mn-ea"/>
                </a:rPr>
                <a:t>Site</a:t>
              </a:r>
              <a:r>
                <a:rPr lang="en-US" altLang="zh-CN">
                  <a:sym typeface="+mn-ea"/>
                </a:rPr>
                <a:t> of the 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diagram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3990" y="2247900"/>
            <a:ext cx="4060190" cy="645160"/>
            <a:chOff x="274" y="3540"/>
            <a:chExt cx="6394" cy="1016"/>
          </a:xfrm>
        </p:grpSpPr>
        <p:cxnSp>
          <p:nvCxnSpPr>
            <p:cNvPr id="9" name="直接箭头连接符 8"/>
            <p:cNvCxnSpPr>
              <a:endCxn id="56" idx="2"/>
            </p:cNvCxnSpPr>
            <p:nvPr/>
          </p:nvCxnSpPr>
          <p:spPr>
            <a:xfrm flipV="1">
              <a:off x="1984" y="3749"/>
              <a:ext cx="4684" cy="4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4" y="3540"/>
              <a:ext cx="2019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solidFill>
                    <a:schemeClr val="tx1"/>
                  </a:solidFill>
                  <a:sym typeface="+mn-ea"/>
                </a:rPr>
                <a:t>Point on the </a:t>
              </a:r>
              <a:r>
                <a:rPr lang="en-US" altLang="zh-CN" b="1">
                  <a:solidFill>
                    <a:srgbClr val="7030A0"/>
                  </a:solidFill>
                  <a:sym typeface="+mn-ea"/>
                </a:rPr>
                <a:t>edge</a:t>
              </a:r>
              <a:endParaRPr lang="en-US" altLang="zh-CN" b="1">
                <a:solidFill>
                  <a:srgbClr val="7030A0"/>
                </a:solidFill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0010" y="3263900"/>
            <a:ext cx="3879850" cy="1602105"/>
            <a:chOff x="126" y="5140"/>
            <a:chExt cx="6110" cy="2523"/>
          </a:xfrm>
        </p:grpSpPr>
        <p:cxnSp>
          <p:nvCxnSpPr>
            <p:cNvPr id="11" name="直接箭头连接符 10"/>
            <p:cNvCxnSpPr>
              <a:endCxn id="78" idx="3"/>
            </p:cNvCxnSpPr>
            <p:nvPr/>
          </p:nvCxnSpPr>
          <p:spPr>
            <a:xfrm flipV="1">
              <a:off x="2078" y="5140"/>
              <a:ext cx="4159" cy="17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26" y="6647"/>
              <a:ext cx="231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b="1">
                  <a:solidFill>
                    <a:srgbClr val="7030A0"/>
                  </a:solidFill>
                  <a:sym typeface="+mn-ea"/>
                </a:rPr>
                <a:t>Vertex</a:t>
              </a:r>
              <a:r>
                <a:rPr lang="en-US" altLang="zh-CN">
                  <a:sym typeface="+mn-ea"/>
                </a:rPr>
                <a:t> of the diagram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26517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1. Background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1730" y="836930"/>
            <a:ext cx="4394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Why is the Voronoi Diagram?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2" name="图片 1" descr="Voronoi_growth_euclide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341120"/>
            <a:ext cx="2901950" cy="290195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0" y="6525260"/>
            <a:ext cx="6151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https://en.wikipedia.org/wiki/Voronoi_diagram#:~:text=In%20mathematics%2C%20a%20Voronoi%20diagram,%2C%20sites%2C%20or%20generators).&amp;text=Voronoi%20cells%20are%20also%20known%20as%20Thiessen%20polygons.</a:t>
            </a:r>
            <a:endParaRPr lang="zh-CN" altLang="en-US" sz="800"/>
          </a:p>
        </p:txBody>
      </p:sp>
      <p:sp>
        <p:nvSpPr>
          <p:cNvPr id="4" name="文本框 3"/>
          <p:cNvSpPr txBox="1"/>
          <p:nvPr/>
        </p:nvSpPr>
        <p:spPr>
          <a:xfrm>
            <a:off x="3636010" y="1843405"/>
            <a:ext cx="50082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After we have set the </a:t>
            </a:r>
            <a:r>
              <a:rPr lang="en-US" altLang="zh-CN" sz="2000" b="1"/>
              <a:t>Sites</a:t>
            </a:r>
            <a:r>
              <a:rPr lang="en-US" altLang="zh-CN" sz="2000"/>
              <a:t> in the </a:t>
            </a:r>
            <a:r>
              <a:rPr lang="en-US" altLang="zh-CN" sz="2000">
                <a:sym typeface="+mn-ea"/>
              </a:rPr>
              <a:t>region </a:t>
            </a:r>
            <a:r>
              <a:rPr lang="en-US" altLang="zh-CN" sz="2000"/>
              <a:t>of the diagram canvas, </a:t>
            </a:r>
            <a:r>
              <a:rPr lang="en-US" altLang="zh-CN" sz="2000" u="sng"/>
              <a:t>the region of each Voronoi cell</a:t>
            </a:r>
            <a:r>
              <a:rPr lang="en-US" altLang="zh-CN" sz="2000"/>
              <a:t> provides the </a:t>
            </a:r>
            <a:r>
              <a:rPr lang="en-US" altLang="zh-CN" sz="2000" b="1">
                <a:solidFill>
                  <a:srgbClr val="7030A0"/>
                </a:solidFill>
              </a:rPr>
              <a:t>optimized distance</a:t>
            </a:r>
            <a:r>
              <a:rPr lang="en-US" altLang="zh-CN" sz="2000"/>
              <a:t> (</a:t>
            </a:r>
            <a:r>
              <a:rPr lang="en-US" altLang="zh-CN" sz="2000">
                <a:solidFill>
                  <a:srgbClr val="FF0000"/>
                </a:solidFill>
              </a:rPr>
              <a:t>the global shortest distance</a:t>
            </a:r>
            <a:r>
              <a:rPr lang="en-US" altLang="zh-CN" sz="2000"/>
              <a:t>). </a:t>
            </a:r>
            <a:endParaRPr lang="en-US" altLang="zh-CN" sz="2000"/>
          </a:p>
        </p:txBody>
      </p:sp>
      <p:grpSp>
        <p:nvGrpSpPr>
          <p:cNvPr id="19" name="组合 18"/>
          <p:cNvGrpSpPr/>
          <p:nvPr/>
        </p:nvGrpSpPr>
        <p:grpSpPr>
          <a:xfrm>
            <a:off x="3996055" y="3500593"/>
            <a:ext cx="5116672" cy="3356807"/>
            <a:chOff x="2097" y="1899"/>
            <a:chExt cx="13454" cy="8825"/>
          </a:xfrm>
        </p:grpSpPr>
        <p:pic>
          <p:nvPicPr>
            <p:cNvPr id="105" name="图片 10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97" y="1899"/>
              <a:ext cx="11940" cy="74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" name="文本框 17"/>
            <p:cNvSpPr txBox="1"/>
            <p:nvPr/>
          </p:nvSpPr>
          <p:spPr>
            <a:xfrm>
              <a:off x="7586" y="9838"/>
              <a:ext cx="7965" cy="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800"/>
                <a:t>https://towardsdatascience.com/how-to-find-the-nearest-hospital-with-voronoi-diagram-63bd6d0b7b75</a:t>
              </a:r>
              <a:endParaRPr lang="zh-CN" altLang="en-US" sz="80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95605" y="4509135"/>
            <a:ext cx="343154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ym typeface="+mn-ea"/>
              </a:rPr>
              <a:t>For </a:t>
            </a:r>
            <a:r>
              <a:rPr lang="en-US" altLang="zh-CN" sz="2000" u="sng">
                <a:sym typeface="+mn-ea"/>
              </a:rPr>
              <a:t>point</a:t>
            </a:r>
            <a:r>
              <a:rPr lang="en-US" altLang="zh-CN" sz="2000">
                <a:sym typeface="+mn-ea"/>
              </a:rPr>
              <a:t> in its </a:t>
            </a:r>
            <a:r>
              <a:rPr lang="en-US" altLang="zh-CN" sz="2000" u="sng">
                <a:sym typeface="+mn-ea"/>
              </a:rPr>
              <a:t>site’s region</a:t>
            </a:r>
            <a:r>
              <a:rPr lang="en-US" altLang="zh-CN" sz="2000">
                <a:sym typeface="+mn-ea"/>
              </a:rPr>
              <a:t>, it is more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cost-efficient</a:t>
            </a:r>
            <a:r>
              <a:rPr lang="en-US" altLang="zh-CN" sz="2000">
                <a:sym typeface="+mn-ea"/>
              </a:rPr>
              <a:t> for the point to </a:t>
            </a:r>
            <a:r>
              <a:rPr lang="en-US" altLang="zh-CN" sz="2000" u="sng">
                <a:sym typeface="+mn-ea"/>
              </a:rPr>
              <a:t>reach back</a:t>
            </a:r>
            <a:r>
              <a:rPr lang="en-US" altLang="zh-CN" sz="2000">
                <a:sym typeface="+mn-ea"/>
              </a:rPr>
              <a:t> to this site </a:t>
            </a:r>
            <a:r>
              <a:rPr lang="en-US" altLang="zh-CN" sz="2000" b="1">
                <a:sym typeface="+mn-ea"/>
              </a:rPr>
              <a:t>compared with</a:t>
            </a:r>
            <a:r>
              <a:rPr lang="en-US" altLang="zh-CN" sz="2000">
                <a:sym typeface="+mn-ea"/>
              </a:rPr>
              <a:t> heading for other cell’s sites. 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490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2. Introduction of the theory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605" y="836295"/>
            <a:ext cx="559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What is the Voronoi Diagram in Math?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2" name="图片 1" descr="Voronoi_growth_euclide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015" y="116840"/>
            <a:ext cx="1270635" cy="127063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0" y="6397625"/>
            <a:ext cx="6151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https://en.wikipedia.org/wiki/Voronoi_diagram#:~:text=In%20mathematics%2C%20a%20Voronoi%20diagram,%2C%20sites%2C%20or%20generators).&amp;text=Voronoi%20cells%20are%20also%20known%20as%20Thiessen%20polygons.</a:t>
            </a:r>
            <a:endParaRPr lang="zh-CN" altLang="en-US" sz="800"/>
          </a:p>
          <a:p>
            <a:r>
              <a:rPr lang="zh-CN" altLang="en-US" sz="800"/>
              <a:t>https://en.wikipedia.org/wiki/Distance</a:t>
            </a:r>
            <a:endParaRPr lang="zh-CN" altLang="en-US" sz="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1122" b="9970"/>
          <a:stretch>
            <a:fillRect/>
          </a:stretch>
        </p:blipFill>
        <p:spPr>
          <a:xfrm>
            <a:off x="1115695" y="1484630"/>
            <a:ext cx="6154420" cy="5791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8580" y="3789045"/>
            <a:ext cx="2789865" cy="654467"/>
            <a:chOff x="3344" y="6194"/>
            <a:chExt cx="5639" cy="131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rcRect r="3929" b="7193"/>
            <a:stretch>
              <a:fillRect/>
            </a:stretch>
          </p:blipFill>
          <p:spPr>
            <a:xfrm>
              <a:off x="5606" y="6194"/>
              <a:ext cx="3377" cy="13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3344" y="6475"/>
                  <a:ext cx="2354" cy="739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 (</m:t>
                      </m:r>
                      <m:r>
                        <a:rPr lang="en-US" altLang="zh-CN" sz="1800" b="1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𝑿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1800" b="1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𝒀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r>
                    <a:rPr lang="en-US" altLang="zh-CN" sz="1800">
                      <a:solidFill>
                        <a:schemeClr val="tx1"/>
                      </a:solidFill>
                      <a:uFillTx/>
                    </a:rPr>
                    <a:t> =</a:t>
                  </a:r>
                  <a:endParaRPr lang="en-US" altLang="zh-CN" sz="1800">
                    <a:solidFill>
                      <a:schemeClr val="tx1"/>
                    </a:solidFill>
                    <a:uFillTx/>
                  </a:endParaRPr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" y="6475"/>
                  <a:ext cx="2354" cy="739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lum contrast="6000"/>
          </a:blip>
          <a:srcRect b="867"/>
          <a:stretch>
            <a:fillRect/>
          </a:stretch>
        </p:blipFill>
        <p:spPr>
          <a:xfrm>
            <a:off x="3059430" y="2564765"/>
            <a:ext cx="6167120" cy="3628390"/>
          </a:xfrm>
          <a:prstGeom prst="rect">
            <a:avLst/>
          </a:prstGeom>
        </p:spPr>
      </p:pic>
      <p:sp>
        <p:nvSpPr>
          <p:cNvPr id="13" name="左大括号 12"/>
          <p:cNvSpPr/>
          <p:nvPr/>
        </p:nvSpPr>
        <p:spPr>
          <a:xfrm>
            <a:off x="2843530" y="2708910"/>
            <a:ext cx="215900" cy="2880360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580" y="2853055"/>
            <a:ext cx="28759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7030A0"/>
                </a:solidFill>
              </a:rPr>
              <a:t>Minkowski distance</a:t>
            </a:r>
            <a:r>
              <a:rPr lang="zh-CN" altLang="en-US"/>
              <a:t> of order p (p-norm distance)：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490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2. Introduction of the theory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605" y="836295"/>
            <a:ext cx="559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What is the Voronoi Diagram in Math?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2" name="图片 1" descr="Voronoi_growth_euclide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015" y="116840"/>
            <a:ext cx="1270635" cy="127063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0" y="6397625"/>
            <a:ext cx="6151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https://en.wikipedia.org/wiki/Voronoi_diagram#:~:text=In%20mathematics%2C%20a%20Voronoi%20diagram,%2C%20sites%2C%20or%20generators).&amp;text=Voronoi%20cells%20are%20also%20known%20as%20Thiessen%20polygons.</a:t>
            </a:r>
            <a:endParaRPr lang="zh-CN" altLang="en-US" sz="800"/>
          </a:p>
          <a:p>
            <a:r>
              <a:rPr lang="zh-CN" altLang="en-US" sz="800"/>
              <a:t>https://en.wikipedia.org/wiki/Distance</a:t>
            </a:r>
            <a:endParaRPr lang="zh-CN" altLang="en-US" sz="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1122" b="9970"/>
          <a:stretch>
            <a:fillRect/>
          </a:stretch>
        </p:blipFill>
        <p:spPr>
          <a:xfrm>
            <a:off x="1115695" y="1484630"/>
            <a:ext cx="6154420" cy="5791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8580" y="3789045"/>
            <a:ext cx="2789865" cy="654467"/>
            <a:chOff x="3344" y="6194"/>
            <a:chExt cx="5639" cy="131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rcRect r="3929" b="7193"/>
            <a:stretch>
              <a:fillRect/>
            </a:stretch>
          </p:blipFill>
          <p:spPr>
            <a:xfrm>
              <a:off x="5606" y="6194"/>
              <a:ext cx="3377" cy="13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3344" y="6475"/>
                  <a:ext cx="2354" cy="739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 (</m:t>
                      </m:r>
                      <m:r>
                        <a:rPr lang="en-US" altLang="zh-CN" sz="1800" b="1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𝑿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1800" b="1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𝒀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uFillTx/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r>
                    <a:rPr lang="en-US" altLang="zh-CN" sz="1800">
                      <a:solidFill>
                        <a:schemeClr val="tx1"/>
                      </a:solidFill>
                      <a:uFillTx/>
                    </a:rPr>
                    <a:t> =</a:t>
                  </a:r>
                  <a:endParaRPr lang="en-US" altLang="zh-CN" sz="1800">
                    <a:solidFill>
                      <a:schemeClr val="tx1"/>
                    </a:solidFill>
                    <a:uFillTx/>
                  </a:endParaRPr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" y="6475"/>
                  <a:ext cx="2354" cy="739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左大括号 12"/>
          <p:cNvSpPr/>
          <p:nvPr/>
        </p:nvSpPr>
        <p:spPr>
          <a:xfrm>
            <a:off x="2843530" y="2708910"/>
            <a:ext cx="215900" cy="2880360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3575" y="4797425"/>
            <a:ext cx="802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 = 2: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230245" y="3068955"/>
            <a:ext cx="74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 = 1: 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t="726" r="2067" b="2009"/>
          <a:stretch>
            <a:fillRect/>
          </a:stretch>
        </p:blipFill>
        <p:spPr>
          <a:xfrm>
            <a:off x="4211955" y="4364990"/>
            <a:ext cx="1263650" cy="14452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rcRect t="572" r="1501" b="704"/>
          <a:stretch>
            <a:fillRect/>
          </a:stretch>
        </p:blipFill>
        <p:spPr>
          <a:xfrm>
            <a:off x="4225925" y="2565400"/>
            <a:ext cx="1249680" cy="142367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6276975" y="4364990"/>
            <a:ext cx="1847850" cy="1847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8"/>
          <a:stretch>
            <a:fillRect/>
          </a:stretch>
        </p:blipFill>
        <p:spPr>
          <a:xfrm>
            <a:off x="6276975" y="2141220"/>
            <a:ext cx="1847850" cy="1847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070" y="116840"/>
            <a:ext cx="490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02060"/>
                </a:solidFill>
                <a:sym typeface="+mn-ea"/>
              </a:rPr>
              <a:t>2. Introduction of the theory</a:t>
            </a:r>
            <a:endParaRPr lang="en-US" altLang="zh-CN" sz="2800" b="1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605" y="836295"/>
            <a:ext cx="559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What is the Voronoi Diagram in Math?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2" name="图片 1" descr="Voronoi_growth_euclide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015" y="116840"/>
            <a:ext cx="1270635" cy="127063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0" y="6397625"/>
            <a:ext cx="6151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https://en.wikipedia.org/wiki/Voronoi_diagram#:~:text=In%20mathematics%2C%20a%20Voronoi%20diagram,%2C%20sites%2C%20or%20generators).&amp;text=Voronoi%20cells%20are%20also%20known%20as%20Thiessen%20polygons.</a:t>
            </a:r>
            <a:endParaRPr lang="zh-CN" altLang="en-US" sz="800"/>
          </a:p>
          <a:p>
            <a:r>
              <a:rPr lang="zh-CN" altLang="en-US" sz="800"/>
              <a:t>https://en.wikipedia.org/wiki/Distance</a:t>
            </a:r>
            <a:endParaRPr lang="zh-CN" altLang="en-US" sz="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1122" b="9970"/>
          <a:stretch>
            <a:fillRect/>
          </a:stretch>
        </p:blipFill>
        <p:spPr>
          <a:xfrm>
            <a:off x="1115695" y="1341120"/>
            <a:ext cx="6154420" cy="579120"/>
          </a:xfrm>
          <a:prstGeom prst="rect">
            <a:avLst/>
          </a:prstGeom>
        </p:spPr>
      </p:pic>
      <p:pic>
        <p:nvPicPr>
          <p:cNvPr id="12" name="图片 11" descr="Voronoi_Map_Regular"/>
          <p:cNvPicPr>
            <a:picLocks noChangeAspect="1"/>
          </p:cNvPicPr>
          <p:nvPr/>
        </p:nvPicPr>
        <p:blipFill>
          <a:blip r:embed="rId3"/>
          <a:srcRect r="54852" b="55898"/>
          <a:stretch>
            <a:fillRect/>
          </a:stretch>
        </p:blipFill>
        <p:spPr>
          <a:xfrm>
            <a:off x="3636010" y="2061210"/>
            <a:ext cx="2204720" cy="2153920"/>
          </a:xfrm>
          <a:prstGeom prst="rect">
            <a:avLst/>
          </a:prstGeom>
        </p:spPr>
      </p:pic>
      <p:pic>
        <p:nvPicPr>
          <p:cNvPr id="15" name="图片 14" descr="Voronoi_Map_Grid"/>
          <p:cNvPicPr>
            <a:picLocks noChangeAspect="1"/>
          </p:cNvPicPr>
          <p:nvPr/>
        </p:nvPicPr>
        <p:blipFill>
          <a:blip r:embed="rId4"/>
          <a:srcRect r="52750" b="54380"/>
          <a:stretch>
            <a:fillRect/>
          </a:stretch>
        </p:blipFill>
        <p:spPr>
          <a:xfrm>
            <a:off x="755650" y="2061210"/>
            <a:ext cx="2232660" cy="2156460"/>
          </a:xfrm>
          <a:prstGeom prst="rect">
            <a:avLst/>
          </a:prstGeom>
        </p:spPr>
      </p:pic>
      <p:pic>
        <p:nvPicPr>
          <p:cNvPr id="16" name="图片 15" descr="Voronoi_Map_Exponentia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430" y="2045335"/>
            <a:ext cx="2172335" cy="2172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9516</Words>
  <Application>WPS 演示</Application>
  <PresentationFormat/>
  <Paragraphs>345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SimSun</vt:lpstr>
      <vt:lpstr>Wingdings</vt:lpstr>
      <vt:lpstr>Cambria Math</vt:lpstr>
      <vt:lpstr>Microsoft YaHei</vt:lpstr>
      <vt:lpstr>Arial Unicode MS</vt:lpstr>
      <vt:lpstr>Calibri</vt:lpstr>
      <vt:lpstr>默认设计模板</vt:lpstr>
      <vt:lpstr>1_默认设计模板</vt:lpstr>
      <vt:lpstr>PowerPoint 演示文稿</vt:lpstr>
      <vt:lpstr>Catagory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ft1408351685</cp:lastModifiedBy>
  <cp:revision>37</cp:revision>
  <dcterms:created xsi:type="dcterms:W3CDTF">2021-11-02T00:37:00Z</dcterms:created>
  <dcterms:modified xsi:type="dcterms:W3CDTF">2021-11-04T17:59:15Z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3E0336717D3E45BC899F834FE495B0DD</vt:lpwstr>
  </property>
</Properties>
</file>